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12/22/2022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62538-DC4D-4667-96E5-B3278DDF8B12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1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0548-5C08-4BE3-B63E-F2BB63B0B00C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830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F49BE-398D-479A-8A7E-5DDBCA61EDCB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2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1709738"/>
            <a:ext cx="10570210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4589463"/>
            <a:ext cx="1057021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0C193-4974-4A1F-9C63-07D595E30D66}" type="datetime1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8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AA87F-28D4-4BF0-B81F-877A89DFD5AC}" type="datetime1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0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1812"/>
            <a:ext cx="5220335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825749"/>
            <a:ext cx="5220335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812"/>
            <a:ext cx="5183188" cy="9350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5749"/>
            <a:ext cx="5183188" cy="3363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F1F3-208B-49A3-B337-9C8ACEB3E0E1}" type="datetime1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11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6CA6-7293-4AA2-A0E0-A3BF4416E786}" type="datetime1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2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87016-7BCD-46FB-8EE3-AB6C369108B4}" type="datetime1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19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19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92450"/>
            <a:ext cx="3994785" cy="27765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47011-1FFC-4EF8-9A2E-53B4AD2ADBD4}" type="datetime1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5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250545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3081275"/>
            <a:ext cx="3994785" cy="277977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2EB47-45B4-4EF5-A743-B4885DD2F060}" type="datetime1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3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12/22/2022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‹N°›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0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1D7050A3-B1DE-4865-BAE7-B35015408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50401EF1-C054-4118-87E7-1621168AD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A09DCD9-771B-8433-049E-9EF4B43C0A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39" y="1122363"/>
            <a:ext cx="5047488" cy="2387600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Anders </a:t>
            </a:r>
            <a:r>
              <a:rPr lang="fr-CA"/>
              <a:t>Celsuis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4D1FF45-2CEF-F871-10A1-699AB0FA8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9" y="3602038"/>
            <a:ext cx="5047488" cy="1655762"/>
          </a:xfrm>
        </p:spPr>
        <p:txBody>
          <a:bodyPr>
            <a:normAutofit/>
          </a:bodyPr>
          <a:lstStyle/>
          <a:p>
            <a:pPr algn="l"/>
            <a:r>
              <a:rPr lang="fr-CA" dirty="0"/>
              <a:t>Jade Sylvain</a:t>
            </a:r>
            <a:endParaRPr lang="fr-CA"/>
          </a:p>
        </p:txBody>
      </p:sp>
      <p:grpSp>
        <p:nvGrpSpPr>
          <p:cNvPr id="1035" name="decorative circles">
            <a:extLst>
              <a:ext uri="{FF2B5EF4-FFF2-40B4-BE49-F238E27FC236}">
                <a16:creationId xmlns:a16="http://schemas.microsoft.com/office/drawing/2014/main" id="{499E7689-E646-4066-9AD0-62F46B462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008627" y="289695"/>
            <a:ext cx="5228154" cy="5966848"/>
            <a:chOff x="6008627" y="289695"/>
            <a:chExt cx="5228154" cy="5966848"/>
          </a:xfrm>
        </p:grpSpPr>
        <p:sp>
          <p:nvSpPr>
            <p:cNvPr id="1036" name="Oval 1035">
              <a:extLst>
                <a:ext uri="{FF2B5EF4-FFF2-40B4-BE49-F238E27FC236}">
                  <a16:creationId xmlns:a16="http://schemas.microsoft.com/office/drawing/2014/main" id="{8AFEBC98-1CAB-474C-8458-BEB70D8FBE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3605" y="289695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7" name="Oval 1036">
              <a:extLst>
                <a:ext uri="{FF2B5EF4-FFF2-40B4-BE49-F238E27FC236}">
                  <a16:creationId xmlns:a16="http://schemas.microsoft.com/office/drawing/2014/main" id="{3C1741FF-E9EA-44E7-90AD-0009B23D9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03560" y="387281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441A188E-5A43-4269-BD7A-89A6C8F391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790102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9" name="Oval 1038">
              <a:extLst>
                <a:ext uri="{FF2B5EF4-FFF2-40B4-BE49-F238E27FC236}">
                  <a16:creationId xmlns:a16="http://schemas.microsoft.com/office/drawing/2014/main" id="{1D6BB9FB-66A8-4DC7-BE6D-04F08DFF1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70340" y="674287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0" name="Oval 1039">
              <a:extLst>
                <a:ext uri="{FF2B5EF4-FFF2-40B4-BE49-F238E27FC236}">
                  <a16:creationId xmlns:a16="http://schemas.microsoft.com/office/drawing/2014/main" id="{09D76882-E899-4E4C-8818-FDEA473A7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08627" y="540766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 descr="Anders Celsius - Wikimedia Commons">
            <a:extLst>
              <a:ext uri="{FF2B5EF4-FFF2-40B4-BE49-F238E27FC236}">
                <a16:creationId xmlns:a16="http://schemas.microsoft.com/office/drawing/2014/main" id="{F4BEF9B5-82D2-6589-0E64-139138902C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25968"/>
          <a:stretch/>
        </p:blipFill>
        <p:spPr bwMode="auto">
          <a:xfrm>
            <a:off x="6475068" y="1214970"/>
            <a:ext cx="5716932" cy="5643030"/>
          </a:xfrm>
          <a:custGeom>
            <a:avLst/>
            <a:gdLst/>
            <a:ahLst/>
            <a:cxnLst/>
            <a:rect l="l" t="t" r="r" b="b"/>
            <a:pathLst>
              <a:path w="5716932" h="5643030">
                <a:moveTo>
                  <a:pt x="3371933" y="0"/>
                </a:moveTo>
                <a:cubicBezTo>
                  <a:pt x="4186675" y="0"/>
                  <a:pt x="4933927" y="288960"/>
                  <a:pt x="5516795" y="769986"/>
                </a:cubicBezTo>
                <a:lnTo>
                  <a:pt x="5716932" y="951882"/>
                </a:lnTo>
                <a:lnTo>
                  <a:pt x="5716932" y="5643030"/>
                </a:lnTo>
                <a:lnTo>
                  <a:pt x="884716" y="5643030"/>
                </a:lnTo>
                <a:lnTo>
                  <a:pt x="769986" y="5516796"/>
                </a:lnTo>
                <a:cubicBezTo>
                  <a:pt x="288960" y="4933927"/>
                  <a:pt x="0" y="4186675"/>
                  <a:pt x="0" y="3371933"/>
                </a:cubicBezTo>
                <a:cubicBezTo>
                  <a:pt x="0" y="1509666"/>
                  <a:pt x="1509666" y="0"/>
                  <a:pt x="337193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4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95" name="Rectangle 2094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97" name="Rectangle 2096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099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00" name="Oval 2099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Oval 2100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2" name="Oval 2101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3" name="Oval 2102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Oval 2103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5" name="Oval 2104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Oval 2105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Oval 2106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8" name="Oval 2107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09" name="Oval 2108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Freeform: Shape 2109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11" name="Freeform: Shape 2110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12" name="Freeform: Shape 2111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113" name="Oval 2112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4" name="Freeform: Shape 2113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2116" name="Rectangle 2115">
            <a:extLst>
              <a:ext uri="{FF2B5EF4-FFF2-40B4-BE49-F238E27FC236}">
                <a16:creationId xmlns:a16="http://schemas.microsoft.com/office/drawing/2014/main" id="{4656CC16-3A11-4DB6-A6D1-5E153DA09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Rectangle 2117">
            <a:extLst>
              <a:ext uri="{FF2B5EF4-FFF2-40B4-BE49-F238E27FC236}">
                <a16:creationId xmlns:a16="http://schemas.microsoft.com/office/drawing/2014/main" id="{EDED92A5-4038-42FC-9350-BFA07CF0F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950E42C-8DED-EB89-A3F9-0A14E7B05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9" y="1122363"/>
            <a:ext cx="4923474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Période</a:t>
            </a:r>
            <a:r>
              <a:rPr lang="en-US" dirty="0"/>
              <a:t> de </a:t>
            </a:r>
            <a:r>
              <a:rPr lang="en-US" dirty="0" err="1"/>
              <a:t>tenmps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94E76-A0A8-ACFC-628E-FF2C26956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39" y="3602038"/>
            <a:ext cx="4923474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800" b="0" i="0" dirty="0">
                <a:effectLst/>
              </a:rPr>
              <a:t>1701 - 1744</a:t>
            </a:r>
            <a:endParaRPr lang="en-US" sz="2800" dirty="0"/>
          </a:p>
        </p:txBody>
      </p:sp>
      <p:grpSp>
        <p:nvGrpSpPr>
          <p:cNvPr id="2120" name="Decorative circles">
            <a:extLst>
              <a:ext uri="{FF2B5EF4-FFF2-40B4-BE49-F238E27FC236}">
                <a16:creationId xmlns:a16="http://schemas.microsoft.com/office/drawing/2014/main" id="{A1E398F7-5FB6-4ABA-B266-6529CE15C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5126" y="1898042"/>
            <a:ext cx="3331224" cy="4377301"/>
            <a:chOff x="8105126" y="1898042"/>
            <a:chExt cx="3331224" cy="4377301"/>
          </a:xfrm>
        </p:grpSpPr>
        <p:sp>
          <p:nvSpPr>
            <p:cNvPr id="2121" name="Oval 2120">
              <a:extLst>
                <a:ext uri="{FF2B5EF4-FFF2-40B4-BE49-F238E27FC236}">
                  <a16:creationId xmlns:a16="http://schemas.microsoft.com/office/drawing/2014/main" id="{7839B626-2C95-4398-B585-B6F40F5D8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14834" y="5969563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2" name="Oval 2121">
              <a:extLst>
                <a:ext uri="{FF2B5EF4-FFF2-40B4-BE49-F238E27FC236}">
                  <a16:creationId xmlns:a16="http://schemas.microsoft.com/office/drawing/2014/main" id="{E2F1015C-B840-43E1-BF69-401CBB298F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05126" y="5735687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3" name="Oval 2122">
              <a:extLst>
                <a:ext uri="{FF2B5EF4-FFF2-40B4-BE49-F238E27FC236}">
                  <a16:creationId xmlns:a16="http://schemas.microsoft.com/office/drawing/2014/main" id="{EDABC34B-F1B6-4031-8657-B33A14FB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09615" y="1898042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4" name="Oval 2123">
              <a:extLst>
                <a:ext uri="{FF2B5EF4-FFF2-40B4-BE49-F238E27FC236}">
                  <a16:creationId xmlns:a16="http://schemas.microsoft.com/office/drawing/2014/main" id="{62D9378B-86A5-43DA-B825-2038078B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44480" y="2661415"/>
              <a:ext cx="466441" cy="46644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26" name="Oval 3">
            <a:extLst>
              <a:ext uri="{FF2B5EF4-FFF2-40B4-BE49-F238E27FC236}">
                <a16:creationId xmlns:a16="http://schemas.microsoft.com/office/drawing/2014/main" id="{E073714E-0D5B-4C55-883F-E98C112B4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51122" y="4258198"/>
            <a:ext cx="2093548" cy="20935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050" name="Picture 2" descr="Portrait Of Anders Celsius Art Print by Science Photo Library - Fine Art  America">
            <a:extLst>
              <a:ext uri="{FF2B5EF4-FFF2-40B4-BE49-F238E27FC236}">
                <a16:creationId xmlns:a16="http://schemas.microsoft.com/office/drawing/2014/main" id="{A4E77D98-1EC8-0206-197C-00CE3DD65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5" b="27125"/>
          <a:stretch/>
        </p:blipFill>
        <p:spPr bwMode="auto">
          <a:xfrm>
            <a:off x="5889678" y="492757"/>
            <a:ext cx="4552196" cy="4552196"/>
          </a:xfrm>
          <a:custGeom>
            <a:avLst/>
            <a:gdLst/>
            <a:ahLst/>
            <a:cxnLst/>
            <a:rect l="l" t="t" r="r" b="b"/>
            <a:pathLst>
              <a:path w="3111160" h="3111160">
                <a:moveTo>
                  <a:pt x="1555580" y="0"/>
                </a:moveTo>
                <a:cubicBezTo>
                  <a:pt x="2414703" y="0"/>
                  <a:pt x="3111160" y="696457"/>
                  <a:pt x="3111160" y="1555580"/>
                </a:cubicBezTo>
                <a:cubicBezTo>
                  <a:pt x="3111160" y="2414703"/>
                  <a:pt x="2414703" y="3111160"/>
                  <a:pt x="1555580" y="3111160"/>
                </a:cubicBezTo>
                <a:cubicBezTo>
                  <a:pt x="696457" y="3111160"/>
                  <a:pt x="0" y="2414703"/>
                  <a:pt x="0" y="1555580"/>
                </a:cubicBezTo>
                <a:cubicBezTo>
                  <a:pt x="0" y="696457"/>
                  <a:pt x="696457" y="0"/>
                  <a:pt x="15555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8" name="Graphic 2127">
            <a:extLst>
              <a:ext uri="{FF2B5EF4-FFF2-40B4-BE49-F238E27FC236}">
                <a16:creationId xmlns:a16="http://schemas.microsoft.com/office/drawing/2014/main" id="{9168CCEE-D11E-4A0E-9A18-A9CD9BEBD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841" t="10973" r="12288" b="12942"/>
          <a:stretch/>
        </p:blipFill>
        <p:spPr>
          <a:xfrm>
            <a:off x="9340052" y="379390"/>
            <a:ext cx="1639186" cy="1622448"/>
          </a:xfrm>
          <a:prstGeom prst="rect">
            <a:avLst/>
          </a:prstGeom>
        </p:spPr>
      </p:pic>
      <p:pic>
        <p:nvPicPr>
          <p:cNvPr id="2160" name="Graphic 2129">
            <a:extLst>
              <a:ext uri="{FF2B5EF4-FFF2-40B4-BE49-F238E27FC236}">
                <a16:creationId xmlns:a16="http://schemas.microsoft.com/office/drawing/2014/main" id="{84659B91-3482-43F3-A527-623F993D4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51121" y="4258198"/>
            <a:ext cx="2093548" cy="20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3083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3084" name="Oval 3083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5" name="Oval 308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6" name="Oval 3085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7" name="Oval 308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8" name="Oval 3087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89" name="Oval 3088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0" name="Oval 3089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1" name="Oval 309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2" name="Oval 309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93" name="Oval 309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4" name="Freeform: Shape 309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95" name="Freeform: Shape 3094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96" name="Freeform: Shape 3095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097" name="Oval 3096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8" name="Freeform: Shape 3097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3100" name="Rectangle 3099">
            <a:extLst>
              <a:ext uri="{FF2B5EF4-FFF2-40B4-BE49-F238E27FC236}">
                <a16:creationId xmlns:a16="http://schemas.microsoft.com/office/drawing/2014/main" id="{733E0473-C315-42D8-A82A-A2FE49DC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Rectangle 3101">
            <a:extLst>
              <a:ext uri="{FF2B5EF4-FFF2-40B4-BE49-F238E27FC236}">
                <a16:creationId xmlns:a16="http://schemas.microsoft.com/office/drawing/2014/main" id="{AD23A251-68F2-43E5-812B-4BBAE1A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74" name="Picture 2" descr="Mais pourquoi tant de monde s'intéresse-t-il à la Suède ? - La Jaune et la  Rouge">
            <a:extLst>
              <a:ext uri="{FF2B5EF4-FFF2-40B4-BE49-F238E27FC236}">
                <a16:creationId xmlns:a16="http://schemas.microsoft.com/office/drawing/2014/main" id="{14104BA1-47B9-321F-3FDC-D9C8074AC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3" r="-1" b="-1"/>
          <a:stretch/>
        </p:blipFill>
        <p:spPr bwMode="auto">
          <a:xfrm>
            <a:off x="1525" y="10"/>
            <a:ext cx="1218895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04" name="decorative circle">
            <a:extLst>
              <a:ext uri="{FF2B5EF4-FFF2-40B4-BE49-F238E27FC236}">
                <a16:creationId xmlns:a16="http://schemas.microsoft.com/office/drawing/2014/main" id="{0350AF23-2606-421F-AB7B-23D9B48F3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4102" y="236341"/>
            <a:ext cx="11340713" cy="5464029"/>
            <a:chOff x="314102" y="236341"/>
            <a:chExt cx="11340713" cy="5464029"/>
          </a:xfrm>
        </p:grpSpPr>
        <p:sp>
          <p:nvSpPr>
            <p:cNvPr id="3105" name="Oval 3104">
              <a:extLst>
                <a:ext uri="{FF2B5EF4-FFF2-40B4-BE49-F238E27FC236}">
                  <a16:creationId xmlns:a16="http://schemas.microsoft.com/office/drawing/2014/main" id="{526A544A-3C76-4502-A741-F4DB0E2CD2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448" y="3803994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6" name="Oval 3105">
              <a:extLst>
                <a:ext uri="{FF2B5EF4-FFF2-40B4-BE49-F238E27FC236}">
                  <a16:creationId xmlns:a16="http://schemas.microsoft.com/office/drawing/2014/main" id="{017B8593-D171-47B5-8D1A-E34E7B138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4102" y="3044381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7" name="Oval 3106">
              <a:extLst>
                <a:ext uri="{FF2B5EF4-FFF2-40B4-BE49-F238E27FC236}">
                  <a16:creationId xmlns:a16="http://schemas.microsoft.com/office/drawing/2014/main" id="{1FEF60D4-64F6-450F-B86D-383EEA1C84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188374" y="38613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8" name="Oval 3107">
              <a:extLst>
                <a:ext uri="{FF2B5EF4-FFF2-40B4-BE49-F238E27FC236}">
                  <a16:creationId xmlns:a16="http://schemas.microsoft.com/office/drawing/2014/main" id="{A97D4A7C-B520-46CB-9A94-711F53997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9" name="Oval 3108">
              <a:extLst>
                <a:ext uri="{FF2B5EF4-FFF2-40B4-BE49-F238E27FC236}">
                  <a16:creationId xmlns:a16="http://schemas.microsoft.com/office/drawing/2014/main" id="{2B7B976F-E84B-4936-90D7-C8298A5E7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1535" y="2516671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0" name="Oval 3109">
              <a:extLst>
                <a:ext uri="{FF2B5EF4-FFF2-40B4-BE49-F238E27FC236}">
                  <a16:creationId xmlns:a16="http://schemas.microsoft.com/office/drawing/2014/main" id="{DC91FFEC-59DF-4D22-A925-F51520769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Oval 3110">
              <a:extLst>
                <a:ext uri="{FF2B5EF4-FFF2-40B4-BE49-F238E27FC236}">
                  <a16:creationId xmlns:a16="http://schemas.microsoft.com/office/drawing/2014/main" id="{58931E95-0847-47E4-8AEC-312312A032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02046" y="5394590"/>
              <a:ext cx="305780" cy="30578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2" name="Oval 3111">
              <a:extLst>
                <a:ext uri="{FF2B5EF4-FFF2-40B4-BE49-F238E27FC236}">
                  <a16:creationId xmlns:a16="http://schemas.microsoft.com/office/drawing/2014/main" id="{3C094915-EF93-49A0-9B90-C44FB9B5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08287" y="516071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465B2B4-1B5D-3DEE-897F-41414C2DC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606" y="1122363"/>
            <a:ext cx="7063739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Nationalitée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87437-9DFE-85F6-8568-E4F68DBC9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606" y="3602038"/>
            <a:ext cx="7063739" cy="165576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3200" dirty="0" err="1">
                <a:solidFill>
                  <a:schemeClr val="bg1"/>
                </a:solidFill>
              </a:rPr>
              <a:t>Su</a:t>
            </a:r>
            <a:r>
              <a:rPr lang="en-US" sz="3200" dirty="0" err="1">
                <a:solidFill>
                  <a:srgbClr val="FFFFFF"/>
                </a:solidFill>
              </a:rPr>
              <a:t>ède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363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70" name="Rectangle 4102">
            <a:extLst>
              <a:ext uri="{FF2B5EF4-FFF2-40B4-BE49-F238E27FC236}">
                <a16:creationId xmlns:a16="http://schemas.microsoft.com/office/drawing/2014/main" id="{99B5B3C5-A599-465B-B2B9-866E8B2087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71" name="Rectangle 4104">
            <a:extLst>
              <a:ext uri="{FF2B5EF4-FFF2-40B4-BE49-F238E27FC236}">
                <a16:creationId xmlns:a16="http://schemas.microsoft.com/office/drawing/2014/main" id="{25C84982-7DD0-43B1-8A2D-BFA4DF1B4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72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4173" name="Oval 4107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4" name="Oval 4108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5" name="Oval 4109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6" name="Oval 4110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7" name="Oval 4111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78" name="Oval 4112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9" name="Oval 4113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0" name="Oval 4114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1" name="Oval 4115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82" name="Oval 4116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3" name="Freeform: Shape 4117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84" name="Freeform: Shape 4118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85" name="Freeform: Shape 4119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186" name="Oval 4120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7" name="Freeform: Shape 4121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 useBgFill="1">
        <p:nvSpPr>
          <p:cNvPr id="4188" name="Rectangle 4123">
            <a:extLst>
              <a:ext uri="{FF2B5EF4-FFF2-40B4-BE49-F238E27FC236}">
                <a16:creationId xmlns:a16="http://schemas.microsoft.com/office/drawing/2014/main" id="{E2748806-3AF5-4078-830A-C1F26BF1B2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4098" name="Picture 2" descr="Celsius Made His Thermometer Upside Down - YouTube">
            <a:extLst>
              <a:ext uri="{FF2B5EF4-FFF2-40B4-BE49-F238E27FC236}">
                <a16:creationId xmlns:a16="http://schemas.microsoft.com/office/drawing/2014/main" id="{5F0B03F1-C6BB-515A-653E-8115A591F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1524" y="10"/>
            <a:ext cx="121889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89" name="Rectangle 4125">
            <a:extLst>
              <a:ext uri="{FF2B5EF4-FFF2-40B4-BE49-F238E27FC236}">
                <a16:creationId xmlns:a16="http://schemas.microsoft.com/office/drawing/2014/main" id="{34FBEBF3-C941-4CB0-8AC2-3B50E1371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CBEEA5-D7FB-8F0B-0AED-30CA32E9F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65846"/>
            <a:ext cx="4887458" cy="36106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rgbClr val="FFFFFF"/>
                </a:solidFill>
              </a:rPr>
              <a:t>Découverte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8A3A50-4790-53CA-ED83-535BBABCE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4456143"/>
            <a:ext cx="4887458" cy="1327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solidFill>
                  <a:srgbClr val="FFFFFF"/>
                </a:solidFill>
              </a:rPr>
              <a:t>Échelle</a:t>
            </a:r>
            <a:r>
              <a:rPr lang="en-US" sz="2800" dirty="0">
                <a:solidFill>
                  <a:srgbClr val="FFFFFF"/>
                </a:solidFill>
              </a:rPr>
              <a:t> de </a:t>
            </a:r>
            <a:r>
              <a:rPr lang="en-US" sz="2800" dirty="0" err="1">
                <a:solidFill>
                  <a:srgbClr val="FFFFFF"/>
                </a:solidFill>
              </a:rPr>
              <a:t>degrée</a:t>
            </a:r>
            <a:r>
              <a:rPr lang="en-US" sz="2800" dirty="0">
                <a:solidFill>
                  <a:srgbClr val="FFFFFF"/>
                </a:solidFill>
              </a:rPr>
              <a:t> Celsius</a:t>
            </a:r>
          </a:p>
        </p:txBody>
      </p:sp>
      <p:grpSp>
        <p:nvGrpSpPr>
          <p:cNvPr id="4128" name="Group 4127">
            <a:extLst>
              <a:ext uri="{FF2B5EF4-FFF2-40B4-BE49-F238E27FC236}">
                <a16:creationId xmlns:a16="http://schemas.microsoft.com/office/drawing/2014/main" id="{AFCA5498-D019-48A6-B194-72CE1ABB0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64840" y="236341"/>
            <a:ext cx="2727160" cy="6621659"/>
            <a:chOff x="9464840" y="236341"/>
            <a:chExt cx="2727160" cy="6621659"/>
          </a:xfrm>
        </p:grpSpPr>
        <p:sp>
          <p:nvSpPr>
            <p:cNvPr id="4129" name="Oval 4128">
              <a:extLst>
                <a:ext uri="{FF2B5EF4-FFF2-40B4-BE49-F238E27FC236}">
                  <a16:creationId xmlns:a16="http://schemas.microsoft.com/office/drawing/2014/main" id="{880BC69F-2340-4181-ADB9-8B7434E96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64840" y="538627"/>
              <a:ext cx="94160" cy="94160"/>
            </a:xfrm>
            <a:prstGeom prst="ellipse">
              <a:avLst/>
            </a:prstGeom>
            <a:solidFill>
              <a:schemeClr val="tx2">
                <a:lumMod val="50000"/>
                <a:lumOff val="50000"/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0" name="Oval 4129">
              <a:extLst>
                <a:ext uri="{FF2B5EF4-FFF2-40B4-BE49-F238E27FC236}">
                  <a16:creationId xmlns:a16="http://schemas.microsoft.com/office/drawing/2014/main" id="{B68D1539-E8D8-4BDB-9061-190D14341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48803" y="1206077"/>
              <a:ext cx="226735" cy="22673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1" name="Oval 4130">
              <a:extLst>
                <a:ext uri="{FF2B5EF4-FFF2-40B4-BE49-F238E27FC236}">
                  <a16:creationId xmlns:a16="http://schemas.microsoft.com/office/drawing/2014/main" id="{D90FDF91-C6ED-4CDD-9F62-ABFA2C8E8A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65714" y="236341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2" name="Oval 4131">
              <a:extLst>
                <a:ext uri="{FF2B5EF4-FFF2-40B4-BE49-F238E27FC236}">
                  <a16:creationId xmlns:a16="http://schemas.microsoft.com/office/drawing/2014/main" id="{638B5A1D-024A-4BFB-A608-C68DA71B1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43509" y="516637"/>
              <a:ext cx="466441" cy="46644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3" name="Oval 4132">
              <a:extLst>
                <a:ext uri="{FF2B5EF4-FFF2-40B4-BE49-F238E27FC236}">
                  <a16:creationId xmlns:a16="http://schemas.microsoft.com/office/drawing/2014/main" id="{B38C5DD2-94C4-4737-B4BC-7A35DAB85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30142" y="458803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4" name="Oval 4133">
              <a:extLst>
                <a:ext uri="{FF2B5EF4-FFF2-40B4-BE49-F238E27FC236}">
                  <a16:creationId xmlns:a16="http://schemas.microsoft.com/office/drawing/2014/main" id="{8804505C-24F5-486F-8661-8249FBD4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42793" y="5536248"/>
              <a:ext cx="800716" cy="80071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5" name="Oval 4134">
              <a:extLst>
                <a:ext uri="{FF2B5EF4-FFF2-40B4-BE49-F238E27FC236}">
                  <a16:creationId xmlns:a16="http://schemas.microsoft.com/office/drawing/2014/main" id="{777CC497-AB04-4BBC-A3CB-6EFF95AF0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83540" y="6169156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6" name="Freeform: Shape 4135">
              <a:extLst>
                <a:ext uri="{FF2B5EF4-FFF2-40B4-BE49-F238E27FC236}">
                  <a16:creationId xmlns:a16="http://schemas.microsoft.com/office/drawing/2014/main" id="{BD149070-8E66-48F1-948D-17A50C52D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1702762" y="6299355"/>
              <a:ext cx="489238" cy="558645"/>
            </a:xfrm>
            <a:custGeom>
              <a:avLst/>
              <a:gdLst>
                <a:gd name="connsiteX0" fmla="*/ 1156116 w 3186814"/>
                <a:gd name="connsiteY0" fmla="*/ 0 h 3638922"/>
                <a:gd name="connsiteX1" fmla="*/ 3186814 w 3186814"/>
                <a:gd name="connsiteY1" fmla="*/ 2030698 h 3638922"/>
                <a:gd name="connsiteX2" fmla="*/ 2447829 w 3186814"/>
                <a:gd name="connsiteY2" fmla="*/ 3597684 h 3638922"/>
                <a:gd name="connsiteX3" fmla="*/ 2392682 w 3186814"/>
                <a:gd name="connsiteY3" fmla="*/ 3638922 h 3638922"/>
                <a:gd name="connsiteX4" fmla="*/ 0 w 3186814"/>
                <a:gd name="connsiteY4" fmla="*/ 3638922 h 3638922"/>
                <a:gd name="connsiteX5" fmla="*/ 0 w 3186814"/>
                <a:gd name="connsiteY5" fmla="*/ 362315 h 3638922"/>
                <a:gd name="connsiteX6" fmla="*/ 20733 w 3186814"/>
                <a:gd name="connsiteY6" fmla="*/ 346811 h 3638922"/>
                <a:gd name="connsiteX7" fmla="*/ 1156116 w 3186814"/>
                <a:gd name="connsiteY7" fmla="*/ 0 h 3638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86814" h="3638922">
                  <a:moveTo>
                    <a:pt x="1156116" y="0"/>
                  </a:moveTo>
                  <a:cubicBezTo>
                    <a:pt x="2277640" y="0"/>
                    <a:pt x="3186814" y="909174"/>
                    <a:pt x="3186814" y="2030698"/>
                  </a:cubicBezTo>
                  <a:cubicBezTo>
                    <a:pt x="3186814" y="2661556"/>
                    <a:pt x="2899146" y="3225224"/>
                    <a:pt x="2447829" y="3597684"/>
                  </a:cubicBezTo>
                  <a:lnTo>
                    <a:pt x="2392682" y="3638922"/>
                  </a:lnTo>
                  <a:lnTo>
                    <a:pt x="0" y="3638922"/>
                  </a:lnTo>
                  <a:lnTo>
                    <a:pt x="0" y="362315"/>
                  </a:lnTo>
                  <a:lnTo>
                    <a:pt x="20733" y="346811"/>
                  </a:lnTo>
                  <a:cubicBezTo>
                    <a:pt x="344835" y="127853"/>
                    <a:pt x="735545" y="0"/>
                    <a:pt x="1156116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8678527"/>
      </p:ext>
    </p:extLst>
  </p:cSld>
  <p:clrMapOvr>
    <a:masterClrMapping/>
  </p:clrMapOvr>
</p:sld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17</Words>
  <Application>Microsoft Office PowerPoint</Application>
  <PresentationFormat>Grand écran</PresentationFormat>
  <Paragraphs>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AvenirNext LT Pro Medium</vt:lpstr>
      <vt:lpstr>Calibri</vt:lpstr>
      <vt:lpstr>Gill Sans Nova</vt:lpstr>
      <vt:lpstr>ConfettiVTI</vt:lpstr>
      <vt:lpstr>Anders Celsuis</vt:lpstr>
      <vt:lpstr>Période de tenmps</vt:lpstr>
      <vt:lpstr>Nationalitée</vt:lpstr>
      <vt:lpstr>Découverte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 Celsuis</dc:title>
  <dc:creator>jsylvain76 Jade</dc:creator>
  <cp:lastModifiedBy>jsylvain76 Jade</cp:lastModifiedBy>
  <cp:revision>1</cp:revision>
  <dcterms:created xsi:type="dcterms:W3CDTF">2022-12-22T16:30:51Z</dcterms:created>
  <dcterms:modified xsi:type="dcterms:W3CDTF">2022-12-22T16:40:44Z</dcterms:modified>
</cp:coreProperties>
</file>