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60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D17A57-9206-2B82-E19F-AEC720083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355E9A-798B-03E3-071D-605C6E6876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FA6B13-9B85-A7D4-94ED-DFF80A2F7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78A8F8-B99C-4FCA-2918-3471FAF1E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29880D-9334-9EE7-4CB2-CD5970D2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7206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47A96-B38E-DF74-5788-D4E444D71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A87FABD-8E3B-84F0-E5E7-E95744268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A8E44-0A02-9EDA-4CFE-6BB9A7DBF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D3DEA5-6C67-6771-F6D4-B50A00F16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55760F-0909-FAA4-BC0E-24D7154C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797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62315D-2AE6-A4D9-8552-E038162124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54904B-97E7-CCFA-DC52-08F3EE85B2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44AF42-F40A-6FE8-F875-DBEC6B56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A009A4-138E-5EEE-925F-98A912BC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0CE387-53A4-53DD-825E-3FBBB1F34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137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4E98D5-AB01-865E-D847-3BA272472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E5D07A-399C-8298-3652-2F2598839D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1FB05B-0C65-0E5E-9C51-402B75ED4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FE8748-4222-F0CD-4CB4-1FF0B97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26460-EF48-779D-2B2C-A57F39DA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113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12D837-F36F-0E55-7067-073C4770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EC48BC-D1F0-9CF7-4153-5BAFBFC00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F18B2A-81D2-EE99-ADE4-1B0A9728C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9A01DA-CC34-9962-ADFF-01FF97FC7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DC944F-06ED-B6CE-32A3-886A7C2D2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470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B5F25-8203-1C18-D477-3D2960010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1B5C16-B444-00A7-8D07-47D31B3C68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8A7680-50A6-95EE-8703-481B83369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B8EB67-9FED-0897-AA33-44ECA059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1CB214-6588-FF38-0A12-FA0554A1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FCF8F8-3E26-605A-81C6-954778706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22218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BA3E1F-3007-286B-117D-470B7FD8E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A61F7-1025-DFA5-695E-F3ADA3922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3811A7-15BF-3B2F-9DD7-B6572F5A3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AB6726-E7DE-FC39-96F7-58588F817E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58739A-F02F-FBD8-3B6B-9098915A9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B2E0D4-FD2B-6235-0618-1F3E8876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0C057E2-68C4-D021-693E-12330FF24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2EC349-EB6B-364E-1E92-9FE4AF44A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863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C867AD-8A04-7B4F-34D8-6B4D6928F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D11C552-55AC-2585-91E2-98B6670E7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7E59B38-9A54-EB42-4DD1-221E4C6C2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5561E8-2C81-9C34-ED30-8D2F8B95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8361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3040B7-61E2-690C-9D17-ECFB7B39F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FD7CAF-1C19-4BCE-89E5-5070C99C9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7B9BB7D-5443-2FD2-C2F4-EFA75CA5B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717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CB748E-4CF9-9D69-7186-6FF421DB5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0C0181-A1C8-9311-9382-5230EDE8A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1C5B92-81F4-5C98-9047-228301C415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6F2871-AE1D-DC74-E87B-6A52029BB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DEE5B7-C8AB-2F72-125D-6E6D8D6A8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6EF72E-99CD-853A-BF1A-9A72A46C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8626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9A666B-BD06-2110-B2D5-F05E42CA1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E887309-6C2F-252F-6DC7-E311453063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A2BD11-5BE8-7D52-8BE9-3BE3D3F36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958A74-A354-28E9-AC7D-ADA36A2AC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019055-E55D-3FBD-DA14-6196577CC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D73641-E9BE-6EB1-3B93-DC83778E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991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5A43687-2406-12E0-F6E3-67FE17B1A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7DEBBEC-9CFB-D6EA-26B9-B571FEDE9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2038C6-97EA-4467-8D23-B4CF15A5F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01D32-4EB9-4167-9D94-DBC24B28CEC4}" type="datetimeFigureOut">
              <a:rPr lang="fr-CA" smtClean="0"/>
              <a:t>2023-04-05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A5AD9C-461C-A522-E60A-2A06AB90F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2BAC3F-319D-6301-BCE7-60598C6EB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2FC68-7B29-41AD-B24F-CDA4211D6E5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92943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ir Isaac Newton: Quotes, facts &amp; biography | Space">
            <a:extLst>
              <a:ext uri="{FF2B5EF4-FFF2-40B4-BE49-F238E27FC236}">
                <a16:creationId xmlns:a16="http://schemas.microsoft.com/office/drawing/2014/main" id="{E0F8E96D-07B2-83D6-EFDC-776C193760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22C8CE3-D2EC-4057-26C5-D2D4056AE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fr-CA">
                <a:solidFill>
                  <a:srgbClr val="FFFFFF"/>
                </a:solidFill>
              </a:rPr>
              <a:t>Isaac Newton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97D273-B1C6-1BF1-EBA2-023464EDF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fr-CA">
                <a:solidFill>
                  <a:srgbClr val="FFFFFF"/>
                </a:solidFill>
              </a:rPr>
              <a:t>Par Jade Sylvain</a:t>
            </a:r>
          </a:p>
        </p:txBody>
      </p:sp>
    </p:spTree>
    <p:extLst>
      <p:ext uri="{BB962C8B-B14F-4D97-AF65-F5344CB8AC3E}">
        <p14:creationId xmlns:p14="http://schemas.microsoft.com/office/powerpoint/2010/main" val="420885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Vivre en Angleterre - Le guide - Expat Assurance">
            <a:extLst>
              <a:ext uri="{FF2B5EF4-FFF2-40B4-BE49-F238E27FC236}">
                <a16:creationId xmlns:a16="http://schemas.microsoft.com/office/drawing/2014/main" id="{238E3E57-7060-44F9-0A29-535BE4906F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0217ECFD-200F-0CD2-28A4-F5303E04D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fr-CA" sz="5000"/>
              <a:t>nationalité</a:t>
            </a:r>
          </a:p>
        </p:txBody>
      </p:sp>
      <p:sp>
        <p:nvSpPr>
          <p:cNvPr id="3081" name="Rectangle 3080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83" name="Rectangle 3082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49212E-A0E2-AAC5-4FD7-C6C7ED81A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fr-CA" sz="2000">
                <a:latin typeface="+mj-lt"/>
              </a:rPr>
              <a:t>Angleterre</a:t>
            </a:r>
          </a:p>
        </p:txBody>
      </p:sp>
    </p:spTree>
    <p:extLst>
      <p:ext uri="{BB962C8B-B14F-4D97-AF65-F5344CB8AC3E}">
        <p14:creationId xmlns:p14="http://schemas.microsoft.com/office/powerpoint/2010/main" val="1158112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!!Rectangle">
            <a:extLst>
              <a:ext uri="{FF2B5EF4-FFF2-40B4-BE49-F238E27FC236}">
                <a16:creationId xmlns:a16="http://schemas.microsoft.com/office/drawing/2014/main" id="{7C432AFE-B3D2-4BFF-BF8F-96C27AFF1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Isaac Newton: Who He Was, Why Apples Are Falling">
            <a:extLst>
              <a:ext uri="{FF2B5EF4-FFF2-40B4-BE49-F238E27FC236}">
                <a16:creationId xmlns:a16="http://schemas.microsoft.com/office/drawing/2014/main" id="{9D0D140D-5E7D-6E95-E660-0F2942BA5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82"/>
          <a:stretch/>
        </p:blipFill>
        <p:spPr bwMode="auto">
          <a:xfrm>
            <a:off x="20" y="10"/>
            <a:ext cx="1219197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6CB83FAC-3B81-16D4-D8A6-8F624B47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9" y="941832"/>
            <a:ext cx="10506456" cy="2057400"/>
          </a:xfrm>
        </p:spPr>
        <p:txBody>
          <a:bodyPr anchor="b">
            <a:normAutofit/>
          </a:bodyPr>
          <a:lstStyle/>
          <a:p>
            <a:r>
              <a:rPr lang="fr-CA" sz="5000"/>
              <a:t>Période de temps</a:t>
            </a:r>
          </a:p>
        </p:txBody>
      </p:sp>
      <p:sp>
        <p:nvSpPr>
          <p:cNvPr id="2057" name="Rectangle 205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01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3241202"/>
            <a:ext cx="10506456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99B5AB-E655-8111-7794-BBC294868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3502152"/>
            <a:ext cx="10506456" cy="2670048"/>
          </a:xfrm>
        </p:spPr>
        <p:txBody>
          <a:bodyPr>
            <a:normAutofit/>
          </a:bodyPr>
          <a:lstStyle/>
          <a:p>
            <a:r>
              <a:rPr lang="fr-CA" sz="2000" b="0" i="0">
                <a:effectLst/>
                <a:latin typeface="+mj-lt"/>
              </a:rPr>
              <a:t>4 janvier 1643-31 mars 1727</a:t>
            </a:r>
            <a:endParaRPr lang="fr-CA" sz="2000">
              <a:latin typeface="+mj-lt"/>
            </a:endParaRPr>
          </a:p>
          <a:p>
            <a:endParaRPr lang="fr-CA" sz="2000"/>
          </a:p>
        </p:txBody>
      </p:sp>
    </p:spTree>
    <p:extLst>
      <p:ext uri="{BB962C8B-B14F-4D97-AF65-F5344CB8AC3E}">
        <p14:creationId xmlns:p14="http://schemas.microsoft.com/office/powerpoint/2010/main" val="3427192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4102">
            <a:extLst>
              <a:ext uri="{FF2B5EF4-FFF2-40B4-BE49-F238E27FC236}">
                <a16:creationId xmlns:a16="http://schemas.microsoft.com/office/drawing/2014/main" id="{51F77B6A-7F53-4B28-B73D-C8CC899AB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76A132D-4515-1F8C-E95A-B2325B821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6578" y="685680"/>
            <a:ext cx="4203323" cy="359620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découverte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9D3F1C-906B-8C64-2D1F-AC92A1615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6578" y="4373955"/>
            <a:ext cx="4203323" cy="114329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>
              <a:buNone/>
            </a:pPr>
            <a:r>
              <a:rPr lang="en-US" sz="2000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Gravitation universelle</a:t>
            </a:r>
          </a:p>
        </p:txBody>
      </p:sp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2515629F-0D83-4A44-A125-CD50FC66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013" y="1361348"/>
            <a:ext cx="4833902" cy="4258176"/>
            <a:chOff x="1674895" y="1345036"/>
            <a:chExt cx="5428610" cy="4210939"/>
          </a:xfrm>
        </p:grpSpPr>
        <p:sp>
          <p:nvSpPr>
            <p:cNvPr id="4106" name="Rectangle 4105">
              <a:extLst>
                <a:ext uri="{FF2B5EF4-FFF2-40B4-BE49-F238E27FC236}">
                  <a16:creationId xmlns:a16="http://schemas.microsoft.com/office/drawing/2014/main" id="{81A5080B-EAC4-4530-815C-DE8DACA09D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7" name="Rectangle 4106">
              <a:extLst>
                <a:ext uri="{FF2B5EF4-FFF2-40B4-BE49-F238E27FC236}">
                  <a16:creationId xmlns:a16="http://schemas.microsoft.com/office/drawing/2014/main" id="{14667345-04B5-4757-9CE0-969DC1DE5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109" name="Freeform: Shape 4108">
            <a:extLst>
              <a:ext uri="{FF2B5EF4-FFF2-40B4-BE49-F238E27FC236}">
                <a16:creationId xmlns:a16="http://schemas.microsoft.com/office/drawing/2014/main" id="{F6E412EF-CF39-4C25-85B0-DB30B1B0A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800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111" name="Freeform: Shape 4110">
            <a:extLst>
              <a:ext uri="{FF2B5EF4-FFF2-40B4-BE49-F238E27FC236}">
                <a16:creationId xmlns:a16="http://schemas.microsoft.com/office/drawing/2014/main" id="{E8DA6235-17F2-4C9E-88C6-C5D38D8D3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76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113" name="Rectangle 4112">
            <a:extLst>
              <a:ext uri="{FF2B5EF4-FFF2-40B4-BE49-F238E27FC236}">
                <a16:creationId xmlns:a16="http://schemas.microsoft.com/office/drawing/2014/main" id="{B55DEF71-1741-4489-8E77-46FC5BAA6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5" name="Rectangle 4114">
            <a:extLst>
              <a:ext uri="{FF2B5EF4-FFF2-40B4-BE49-F238E27FC236}">
                <a16:creationId xmlns:a16="http://schemas.microsoft.com/office/drawing/2014/main" id="{82347B6D-A7CC-48EB-861F-917D0D61E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9494" y="1220741"/>
            <a:ext cx="4833901" cy="425817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7" name="Oval 4116">
            <a:extLst>
              <a:ext uri="{FF2B5EF4-FFF2-40B4-BE49-F238E27FC236}">
                <a16:creationId xmlns:a16="http://schemas.microsoft.com/office/drawing/2014/main" id="{A7A0A46D-CC9B-4E32-870A-7BC2DF9401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19" name="Oval 4118">
            <a:extLst>
              <a:ext uri="{FF2B5EF4-FFF2-40B4-BE49-F238E27FC236}">
                <a16:creationId xmlns:a16="http://schemas.microsoft.com/office/drawing/2014/main" id="{9178722E-1BD0-427E-BAAE-4F206DAB5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7284" y="4357092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4098" name="Picture 2" descr="La Physique - Deux siècles après Newton, Einstein...!! ................. La  gravité régit la chute des pommes et le mouvement des planètes ou des  galaxies. La gravitation est universelle. Isaac Newton (1642-1727) l'a">
            <a:extLst>
              <a:ext uri="{FF2B5EF4-FFF2-40B4-BE49-F238E27FC236}">
                <a16:creationId xmlns:a16="http://schemas.microsoft.com/office/drawing/2014/main" id="{6C5AF848-97AC-FB6F-DA73-7F42C61F4C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00022" y="1787026"/>
            <a:ext cx="4172845" cy="3125605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1" name="Graphic 212">
            <a:extLst>
              <a:ext uri="{FF2B5EF4-FFF2-40B4-BE49-F238E27FC236}">
                <a16:creationId xmlns:a16="http://schemas.microsoft.com/office/drawing/2014/main" id="{A753B935-E3DD-466D-BFAC-68E0BE02D0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C978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123" name="Graphic 212">
            <a:extLst>
              <a:ext uri="{FF2B5EF4-FFF2-40B4-BE49-F238E27FC236}">
                <a16:creationId xmlns:a16="http://schemas.microsoft.com/office/drawing/2014/main" id="{FB034F26-4148-4B59-B493-14D7A9A8B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11971" y="858936"/>
            <a:ext cx="693403" cy="693403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C978">
              <a:alpha val="30000"/>
            </a:srgb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4125" name="Graphic 185">
            <a:extLst>
              <a:ext uri="{FF2B5EF4-FFF2-40B4-BE49-F238E27FC236}">
                <a16:creationId xmlns:a16="http://schemas.microsoft.com/office/drawing/2014/main" id="{5E6BB5FD-DB7B-4BE3-BA45-1EF042115E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4126" name="Freeform: Shape 4125">
              <a:extLst>
                <a:ext uri="{FF2B5EF4-FFF2-40B4-BE49-F238E27FC236}">
                  <a16:creationId xmlns:a16="http://schemas.microsoft.com/office/drawing/2014/main" id="{9929FF76-4B3A-4294-BE6E-B507B22D1B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7" name="Freeform: Shape 4126">
              <a:extLst>
                <a:ext uri="{FF2B5EF4-FFF2-40B4-BE49-F238E27FC236}">
                  <a16:creationId xmlns:a16="http://schemas.microsoft.com/office/drawing/2014/main" id="{253C18A4-10CC-4E91-A8A2-D5368972A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8" name="Freeform: Shape 4127">
              <a:extLst>
                <a:ext uri="{FF2B5EF4-FFF2-40B4-BE49-F238E27FC236}">
                  <a16:creationId xmlns:a16="http://schemas.microsoft.com/office/drawing/2014/main" id="{6356AC2F-73E0-44FD-B346-A209D274D3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29" name="Freeform: Shape 4128">
              <a:extLst>
                <a:ext uri="{FF2B5EF4-FFF2-40B4-BE49-F238E27FC236}">
                  <a16:creationId xmlns:a16="http://schemas.microsoft.com/office/drawing/2014/main" id="{95A85581-9712-414C-82D4-2FE96ACB2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30" name="Freeform: Shape 4129">
              <a:extLst>
                <a:ext uri="{FF2B5EF4-FFF2-40B4-BE49-F238E27FC236}">
                  <a16:creationId xmlns:a16="http://schemas.microsoft.com/office/drawing/2014/main" id="{1B0828F2-35E7-4424-8082-6C258B676E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3108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18</Words>
  <Application>Microsoft Office PowerPoint</Application>
  <PresentationFormat>Grand écran</PresentationFormat>
  <Paragraphs>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Isaac Newton</vt:lpstr>
      <vt:lpstr>nationalité</vt:lpstr>
      <vt:lpstr>Période de temps</vt:lpstr>
      <vt:lpstr>découverte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Isaac Newton</dc:title>
  <dc:creator>jsylvain76 Jade</dc:creator>
  <cp:lastModifiedBy>jsylvain76 Jade</cp:lastModifiedBy>
  <cp:revision>1</cp:revision>
  <dcterms:created xsi:type="dcterms:W3CDTF">2023-04-05T16:03:39Z</dcterms:created>
  <dcterms:modified xsi:type="dcterms:W3CDTF">2023-04-05T16:11:13Z</dcterms:modified>
</cp:coreProperties>
</file>