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2" d="100"/>
          <a:sy n="42" d="100"/>
        </p:scale>
        <p:origin x="72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68989C-DC19-3CD1-7FF5-23D900B272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26D5BA0-AD50-6ED0-9F5E-FD2AA35344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593279-3AD8-69AE-DD3B-937520ECA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0E4EC-D132-4655-9FF8-26B89FA87D07}" type="datetimeFigureOut">
              <a:rPr lang="fr-CA" smtClean="0"/>
              <a:t>2023-04-11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5E9B7E3-D3B3-2BB6-17AA-CE56A04F5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629F8C-CF07-A806-0483-FBA973ACA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74D4-467D-4536-9AC9-7D8C37AE8AD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05211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A98085-8204-B14E-B48D-A86224272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C80DDBF-DEBA-C36B-C2B0-624A7577B8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C9A1B34-DE3E-49BF-6B97-64ED73A32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0E4EC-D132-4655-9FF8-26B89FA87D07}" type="datetimeFigureOut">
              <a:rPr lang="fr-CA" smtClean="0"/>
              <a:t>2023-04-11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F6BCED0-DBC0-C723-13B0-204A5582D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DBD92A9-AD94-0A23-E431-40B277233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74D4-467D-4536-9AC9-7D8C37AE8AD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64144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3DB10B5-B3DA-1316-B1CD-486FC47B87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A1DEB5C-CE15-7154-8D15-03AB66B630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46BE97-4BA5-49CB-4E00-156312AE7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0E4EC-D132-4655-9FF8-26B89FA87D07}" type="datetimeFigureOut">
              <a:rPr lang="fr-CA" smtClean="0"/>
              <a:t>2023-04-11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6F16B5D-7AA9-C142-5B10-FAEF4C810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773483-193D-4927-CD0E-FB052E206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74D4-467D-4536-9AC9-7D8C37AE8AD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92766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EE3477-E87B-2F74-B570-55AADBB9E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9175F8D-8081-09B5-F7A2-9E93B5DA9A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186B5A-805D-37A0-99C0-92AFFB60C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0E4EC-D132-4655-9FF8-26B89FA87D07}" type="datetimeFigureOut">
              <a:rPr lang="fr-CA" smtClean="0"/>
              <a:t>2023-04-11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A5F5E6B-76EB-D541-6AA0-443F866B7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8960648-0329-3915-277E-78DBDCE9F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74D4-467D-4536-9AC9-7D8C37AE8AD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28340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3CDE1B-A844-22CF-B8C8-8F321B222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3F1536F-9D2E-E4CC-F8AE-E3B06CE60B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3C3F24E-97CD-8737-0320-26362DA64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0E4EC-D132-4655-9FF8-26B89FA87D07}" type="datetimeFigureOut">
              <a:rPr lang="fr-CA" smtClean="0"/>
              <a:t>2023-04-11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7710E14-18AF-8542-DE65-869538E96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7DD180-7397-27C0-46E5-756670E47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74D4-467D-4536-9AC9-7D8C37AE8AD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12092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2D3DFD-5BD7-2458-36CF-F2E9A8B9A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5B76BD3-97C9-8CA1-1DD0-82E2DCACDE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431038F-841C-D813-B2A8-5AE1A489A8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A74E6C1-165B-F6EF-F029-23208C4BE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0E4EC-D132-4655-9FF8-26B89FA87D07}" type="datetimeFigureOut">
              <a:rPr lang="fr-CA" smtClean="0"/>
              <a:t>2023-04-11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74383D0-FA45-187C-9891-FCF39DC72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7F6C462-D192-5921-DAE3-4587542A4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74D4-467D-4536-9AC9-7D8C37AE8AD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04381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FD4CAA-C47E-1288-2BE8-3326BA588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C64CBFA-BCF3-1E84-1798-FC7473781E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07BC7D3-480C-D9ED-61CF-B0489F8065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7450482-C7F8-7713-E521-AD810B6D83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6286E85-C321-E8D5-B2B9-688A0F8067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E6776A9-754A-2D39-2300-2AF73F6A0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0E4EC-D132-4655-9FF8-26B89FA87D07}" type="datetimeFigureOut">
              <a:rPr lang="fr-CA" smtClean="0"/>
              <a:t>2023-04-11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0691088-DA2E-C3B1-DCA4-7CA28A1F6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636B243-3C0F-E471-23E2-25C866D40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74D4-467D-4536-9AC9-7D8C37AE8AD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78532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EEBDFB-2388-5794-DBDB-ADA6D48C6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8DA5647-912F-B443-768A-52C53522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0E4EC-D132-4655-9FF8-26B89FA87D07}" type="datetimeFigureOut">
              <a:rPr lang="fr-CA" smtClean="0"/>
              <a:t>2023-04-11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349EB53-19D5-AFA3-7268-AAC67A103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B92CA8B-0BFF-CF35-16B3-35AEE729C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74D4-467D-4536-9AC9-7D8C37AE8AD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83979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6924A6C-B603-DF42-243C-278597124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0E4EC-D132-4655-9FF8-26B89FA87D07}" type="datetimeFigureOut">
              <a:rPr lang="fr-CA" smtClean="0"/>
              <a:t>2023-04-11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6A3FB2F-4E94-36DC-8E19-ED023927C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E6BB13D-1571-5E64-E663-CAF9208E8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74D4-467D-4536-9AC9-7D8C37AE8AD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83223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EDC91F-3E0F-22C7-C2C7-C64B2EF84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03F0E31-B3ED-21E5-06E1-F9BD46045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6B0D5EC-5C8D-753B-B0C1-2F03D3A123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E9D2B1-33C8-6CDC-8C21-6F3D9849C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0E4EC-D132-4655-9FF8-26B89FA87D07}" type="datetimeFigureOut">
              <a:rPr lang="fr-CA" smtClean="0"/>
              <a:t>2023-04-11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3EB1E23-098C-5224-40E9-54E252CD0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3C21FA8-B06C-FA8F-BA05-3DB9B150A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74D4-467D-4536-9AC9-7D8C37AE8AD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79700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1B66A5-FE2C-FA85-7738-980F1798B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D36228F-78C2-AACB-1308-B7E549D40F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B6ECCEF-3530-C0BF-E356-3A685DA7A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C83F763-CD1A-96DC-3E4D-48161DFA3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0E4EC-D132-4655-9FF8-26B89FA87D07}" type="datetimeFigureOut">
              <a:rPr lang="fr-CA" smtClean="0"/>
              <a:t>2023-04-11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49F14FA-B1E1-358B-4B26-E6C1F0779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A0DC76C-A6D9-0E6E-E41C-4F6299995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74D4-467D-4536-9AC9-7D8C37AE8AD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48051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D1F4ACA-493F-F935-A17B-0232EF322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7957EAA-859F-B9C3-D411-0E94205B10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6CD3DB0-AC25-8589-0473-7D6545DFC5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0E4EC-D132-4655-9FF8-26B89FA87D07}" type="datetimeFigureOut">
              <a:rPr lang="fr-CA" smtClean="0"/>
              <a:t>2023-04-11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B9645CF-BEB4-A215-8D6C-CBE773C149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CE61B30-20ED-CDC5-43D6-F4FADD8AD4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174D4-467D-4536-9AC9-7D8C37AE8AD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13080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9389F15-4CFC-3013-E96E-2BB542B5AC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69" r="-1" b="51865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D58BE1B-8DC8-34C6-DD6F-93816CE805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fr-CA">
                <a:solidFill>
                  <a:srgbClr val="FFFFFF"/>
                </a:solidFill>
              </a:rPr>
              <a:t>Friedrich Mohs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3CBFFDA-B825-BCA0-B0AA-EBCC8C9051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fr-CA">
                <a:solidFill>
                  <a:srgbClr val="FFFFFF"/>
                </a:solidFill>
              </a:rPr>
              <a:t>Par Jade Sylvain</a:t>
            </a:r>
          </a:p>
        </p:txBody>
      </p:sp>
    </p:spTree>
    <p:extLst>
      <p:ext uri="{BB962C8B-B14F-4D97-AF65-F5344CB8AC3E}">
        <p14:creationId xmlns:p14="http://schemas.microsoft.com/office/powerpoint/2010/main" val="40465271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Friedrich Mohs - Wikipedia">
            <a:extLst>
              <a:ext uri="{FF2B5EF4-FFF2-40B4-BE49-F238E27FC236}">
                <a16:creationId xmlns:a16="http://schemas.microsoft.com/office/drawing/2014/main" id="{339647F4-6A45-A3FE-5511-5DDDC9D54C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8" r="-1" b="48116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E0F4F8A-0F1C-9288-3F56-9D0D2E185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Période de temps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75CAB5-616C-9FFB-31F3-C4C2EF20D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b="0" i="0">
                <a:solidFill>
                  <a:srgbClr val="FFFFFF"/>
                </a:solidFill>
                <a:effectLst/>
              </a:rPr>
              <a:t>29 janvier 1773</a:t>
            </a:r>
            <a:r>
              <a:rPr lang="en-US" sz="2400" b="1" i="0">
                <a:solidFill>
                  <a:srgbClr val="FFFFFF"/>
                </a:solidFill>
                <a:effectLst/>
              </a:rPr>
              <a:t> - </a:t>
            </a:r>
            <a:r>
              <a:rPr lang="en-US" sz="2400" b="0" i="0">
                <a:solidFill>
                  <a:srgbClr val="FFFFFF"/>
                </a:solidFill>
                <a:effectLst/>
              </a:rPr>
              <a:t>29 septembre 1839</a:t>
            </a:r>
            <a:endParaRPr 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2563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2054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17 régions à visiter en Allemagne (pour profiter des trains illimités à  9€... ou pas!) - Flytrippers">
            <a:extLst>
              <a:ext uri="{FF2B5EF4-FFF2-40B4-BE49-F238E27FC236}">
                <a16:creationId xmlns:a16="http://schemas.microsoft.com/office/drawing/2014/main" id="{767EDC52-5CF5-CD66-AA4D-4A756387C2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D1399FA-0090-6D3E-88C1-34FD06CA4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Nationalité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9539E6-7444-AAA6-501D-EE17BBBDA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>
                <a:solidFill>
                  <a:srgbClr val="FFFFFF"/>
                </a:solidFill>
              </a:rPr>
              <a:t>allemagne</a:t>
            </a:r>
          </a:p>
        </p:txBody>
      </p:sp>
    </p:spTree>
    <p:extLst>
      <p:ext uri="{BB962C8B-B14F-4D97-AF65-F5344CB8AC3E}">
        <p14:creationId xmlns:p14="http://schemas.microsoft.com/office/powerpoint/2010/main" val="41638984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L'échelle de Mohs">
            <a:extLst>
              <a:ext uri="{FF2B5EF4-FFF2-40B4-BE49-F238E27FC236}">
                <a16:creationId xmlns:a16="http://schemas.microsoft.com/office/drawing/2014/main" id="{563B4336-42C0-69E3-F059-5C39070EFA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9" r="6414"/>
          <a:stretch/>
        </p:blipFill>
        <p:spPr bwMode="auto">
          <a:xfrm>
            <a:off x="20" y="10"/>
            <a:ext cx="1218893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2D0E21E-989A-3D69-77A7-ECFC37A28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4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>
                <a:solidFill>
                  <a:srgbClr val="FFFFFF"/>
                </a:solidFill>
              </a:rPr>
              <a:t>Échelle de mohs</a:t>
            </a:r>
          </a:p>
        </p:txBody>
      </p:sp>
      <p:sp>
        <p:nvSpPr>
          <p:cNvPr id="4105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3547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20</Words>
  <Application>Microsoft Office PowerPoint</Application>
  <PresentationFormat>Grand écran</PresentationFormat>
  <Paragraphs>7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Friedrich Mohs</vt:lpstr>
      <vt:lpstr>Période de temps</vt:lpstr>
      <vt:lpstr>Nationalité </vt:lpstr>
      <vt:lpstr>Échelle de mohs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Friedrich Mohs</dc:title>
  <dc:creator>Larochelle Rina</dc:creator>
  <cp:lastModifiedBy>Larochelle Rina</cp:lastModifiedBy>
  <cp:revision>1</cp:revision>
  <dcterms:created xsi:type="dcterms:W3CDTF">2023-04-11T23:01:53Z</dcterms:created>
  <dcterms:modified xsi:type="dcterms:W3CDTF">2023-04-11T23:45:11Z</dcterms:modified>
</cp:coreProperties>
</file>