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9BF02D-01E7-425F-942B-EFE954A67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FCE7EE-894C-4FFA-AB11-89C0AF7E50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F92A68-7C37-4356-9288-A3761F1CC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E89897-A1B4-4AF6-BCC7-96054AB67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00A8C33-70EF-46A8-A7A1-92922FB78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543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1EEE48-3947-4D33-B617-362BF5EE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550EED-CED8-44A1-8F38-889725760F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0CEDF40-0F61-4C50-9E52-0B32D805C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573C7-751A-4AC5-BBA6-9D891B90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A3B5E4-77CF-46C9-A005-6F8320DFC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491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BC888D-0AF5-49C0-88CA-E098A07B10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0A5D9F-0FDD-4137-9841-3DDF3D037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B5A722-C89C-435E-A006-F43159572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664F26-9328-434D-91A9-67D10D196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557611-9A6B-47B7-AAD1-818AD44E1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99613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82315-7724-4D5F-BB08-CA210F1C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C7048B-E55C-44C6-B854-1EBDC8497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5B1301-0F53-47F1-B78C-522AA2292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E15E8F-57B6-469C-9365-331D6692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82398-0C0E-4775-845D-8D094DA1B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85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257A28-0BA1-4541-8289-0E1CF2D7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10803E-E3B9-47F1-BF16-029FA4DDB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80BA18-BF68-4E7B-8309-8A3B3D52B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8CB788-6784-49BF-BD99-C5A251B2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B52008-7BC4-4058-98D1-473382183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335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78244-8770-4ADF-9A11-5603D5FB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91CE58-3A98-4189-A7E0-C03A071074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2F5523-5080-477D-B897-CBA737AEDB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0A8F3C-66ED-4D4C-9152-675802E3B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4C1997-3A9A-42E9-AC26-C0B28BC51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34A4C8-89F9-4CFA-BCE4-7512F51B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474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CF4F9C-4315-4A97-9308-6B39E4D3C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D95F71-FB94-4AED-892B-F2887C2C7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8B6E57-BCF3-4DB8-9AFA-53C817BF3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0AA4F66-48A5-4E3B-868D-F068BABA5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8518A7-F74F-4607-9933-73A2DDBF0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228F606-FDD1-4F30-97E0-478F60FFD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C1A2B5-0C0E-4664-B749-9CECA565B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AAC92DF-1C62-4B86-963D-000878072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92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DB40F3-B092-4AFE-8CAF-5619F60E7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5DAF8C-58A0-41D7-AFB2-532010950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FFB53A-071C-4FEF-A804-C68686E60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392351-779F-41B8-9229-46BC5AB4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23534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ABC6F7-3FF5-4F54-B21F-8EF335A86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0FB0D41-4F40-483F-8367-628E1615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C6535D7-7A86-45F2-A590-8F7DCE66C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698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713CC2-0795-4D75-98CD-74DA3D4DE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2FAF97-8525-4F59-94DF-E78BC2716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B321BD-0816-4F58-AFEC-AC7429A75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6BC28B-14F3-4DD9-A98E-A7B4857FA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BAFCAC1-C4B2-4DFF-A452-D3167463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7F004B-2A83-4BCB-8368-C580C91C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756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6D0C5E-7A5F-4084-8D1E-196DC2A8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1E4261-659C-4F2A-A657-479F74E3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10A5E5-DE66-492D-85CA-425C33A95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BED1F1-B3A4-4B50-A037-408510A3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67289D-7F7C-4D26-9F5A-536557A3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584952-4454-4003-8618-233AA84F0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8322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AA2CB19-9C62-41BA-9853-FE2DCC633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2EC4B6-2F50-413F-9333-B37038847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0F9FB3-7283-49F0-8363-03C3E5E41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28177-FD10-4004-A0CA-3BBD33192AD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4CE74C-5434-4B26-8155-9168D3CEA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E5D4D5-4D8E-4A44-9814-1EBCB4132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E05C0-2A40-4077-9C78-370915A8EB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9199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Antoine-Laurent Lavoisier | Science History Institute">
            <a:extLst>
              <a:ext uri="{FF2B5EF4-FFF2-40B4-BE49-F238E27FC236}">
                <a16:creationId xmlns:a16="http://schemas.microsoft.com/office/drawing/2014/main" id="{7BD10E96-1C30-41D0-922C-A3B864B4F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2223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77E1B12-05F1-4AB5-A3E9-88D5CAFD1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CA" dirty="0"/>
              <a:t>Antoine Lavoisier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431F71-A40E-46EE-A08A-5C3045D381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Jade Sylvain</a:t>
            </a:r>
          </a:p>
        </p:txBody>
      </p:sp>
    </p:spTree>
    <p:extLst>
      <p:ext uri="{BB962C8B-B14F-4D97-AF65-F5344CB8AC3E}">
        <p14:creationId xmlns:p14="http://schemas.microsoft.com/office/powerpoint/2010/main" val="65425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ntoine Lavoisier - History and Biography">
            <a:extLst>
              <a:ext uri="{FF2B5EF4-FFF2-40B4-BE49-F238E27FC236}">
                <a16:creationId xmlns:a16="http://schemas.microsoft.com/office/drawing/2014/main" id="{F747A597-D514-4005-A7A3-931B31E4D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8B4F944-EE54-4CFE-9CA2-F0DC6C1E6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6FED2C-2D61-4E4D-ADB3-A44740213B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1743-1794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46991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rance | History, Map, Flag, Population, Cities, Capital, &amp; Facts |  Britannica">
            <a:extLst>
              <a:ext uri="{FF2B5EF4-FFF2-40B4-BE49-F238E27FC236}">
                <a16:creationId xmlns:a16="http://schemas.microsoft.com/office/drawing/2014/main" id="{FB7D36FE-F361-4C73-8203-0B08E345A3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7973"/>
            <a:ext cx="12192000" cy="8130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20F43306-02F6-4B82-AC3A-8543E81B3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/>
              <a:t>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A736C-E318-4C64-9B35-3BDCDC4D3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algn="ctr"/>
            <a:r>
              <a:rPr lang="fr-CA" dirty="0"/>
              <a:t>France</a:t>
            </a:r>
          </a:p>
        </p:txBody>
      </p:sp>
    </p:spTree>
    <p:extLst>
      <p:ext uri="{BB962C8B-B14F-4D97-AF65-F5344CB8AC3E}">
        <p14:creationId xmlns:p14="http://schemas.microsoft.com/office/powerpoint/2010/main" val="3164401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Lavoisier's balance for weighing.jpg - Wikimedia Commons">
            <a:extLst>
              <a:ext uri="{FF2B5EF4-FFF2-40B4-BE49-F238E27FC236}">
                <a16:creationId xmlns:a16="http://schemas.microsoft.com/office/drawing/2014/main" id="{6C1BAAC4-16C0-4B7F-A07B-5CCD30615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137" y="0"/>
            <a:ext cx="74088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E025B39-68B4-453B-944A-CEA21159B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Découverte /œuvre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196715-B00A-4D0E-A1F8-52704B9A7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Balance</a:t>
            </a:r>
          </a:p>
        </p:txBody>
      </p:sp>
    </p:spTree>
    <p:extLst>
      <p:ext uri="{BB962C8B-B14F-4D97-AF65-F5344CB8AC3E}">
        <p14:creationId xmlns:p14="http://schemas.microsoft.com/office/powerpoint/2010/main" val="18422222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Grand écran</PresentationFormat>
  <Paragraphs>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Antoine Lavoisier</vt:lpstr>
      <vt:lpstr>Période de temps</vt:lpstr>
      <vt:lpstr>Nationalité</vt:lpstr>
      <vt:lpstr>Découverte /œuvre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Antoine Lavoisier</dc:title>
  <dc:creator>CSBE</dc:creator>
  <cp:lastModifiedBy>CSBE</cp:lastModifiedBy>
  <cp:revision>1</cp:revision>
  <dcterms:created xsi:type="dcterms:W3CDTF">2022-11-11T17:02:32Z</dcterms:created>
  <dcterms:modified xsi:type="dcterms:W3CDTF">2022-11-11T17:03:00Z</dcterms:modified>
</cp:coreProperties>
</file>