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ACA4F-F8CC-D9B4-525E-CD851CA0C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5768C4-5492-5755-609E-E5BDD2231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C0D97-0E66-51F2-5A29-848DC6CD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14439-9A41-B9E1-F443-5CF4A80C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81718-48C4-D868-A3F2-A108FCA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751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7F0E0-98FB-E67B-5F15-E6BA5B42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35FD48-9830-5FF6-6180-8A6A4FEE9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58EB7F-16DC-A209-31EF-8160721F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211F2-E9ED-59EC-F326-D7030021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60BA9-A77C-1E2D-C81C-4F990C2F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14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B14275-AEBA-E891-694D-D9F4F45FC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D17A8A-0D9D-8213-FB68-990D615D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53C28-38D1-CE0D-6B58-CFC86BAF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F3B81-2478-E97E-1815-DA15C670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9D4D5-D197-BA97-DCDA-02AF9B9C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37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090B9-34AB-C68A-02C3-9E0D5FD1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F1EAA-CB0E-BCC8-FD75-13C6C4E1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0DD96-7862-322C-5EF2-C5D982F6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18D5E-9EAF-176C-9C27-7134BE5E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5F64B1-BDB2-C1A2-6DD0-DE3B6726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488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8C6C8-B569-8671-52A2-7FE3E2E5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E7E81-762C-35BE-6CD6-AC639290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4B462B-DA1B-6892-7FE6-6338D386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BD1264-7EAE-9B9A-8DD0-8CFB34F9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F9BC0-2A46-7034-496C-6F853310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31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950E8-8DF8-8C11-014E-CCD97C5D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5FEDAE-9D43-FAD3-98A5-82420C1C5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8EC0B7-FC84-2D4F-95EE-82AE7B643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C2BCD-C998-7C41-0C00-85218B88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496EE-40A3-0271-E665-44FCF13B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C4EC90-2060-ED80-957E-55CC92AB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1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1DCF3-A500-6E38-D0D3-687E2E72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7D62A9-D82B-2D6F-CA65-D048B97DE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B97643-D56D-3058-B575-CE0E8239E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49C62D-8A97-5A60-9FB0-FC63A70A2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EEE0F4-B9BC-B6D9-29DB-B3B7D3FC4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9C716F-714D-C9D4-A14E-72EACF5F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5B449E-2DB9-874C-610F-47FCFF29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895F43-0C24-3515-8DC6-F81F08EA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4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BA07E-D6CB-53D6-94F6-A53141A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4F393A-74E8-06C3-EDDD-313473B4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4C987B-6080-3FF1-3FC5-D9074E65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CD1CF-D229-EBE7-49FF-2C5F9763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93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B38926-6B53-7850-87CD-B4A54737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83C8CE-68D6-4ED5-248C-99B3AC73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067CF5-5E73-13E3-9A6B-FE73BB9E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653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BE1D5-46AF-91A3-D9F0-2F13CA4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7FBF-FE97-3EC1-6E96-58FA7F02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444962-5EB7-1A17-4491-1968DD93C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3ED7F-4568-5BE6-2C79-5D65223B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B19C6D-6581-008B-2ED7-5EA69B1D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876348-0620-BAA1-65E5-846A21E8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517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BA156-941E-5865-DF09-07DB2D42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52A7CD-0F2A-0287-9FE0-03E786B53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40536D-839C-49FD-C09B-75EA8DB87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B8BFA7-0605-42F7-EAA9-943EAF97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EFED90-73E3-4C81-BB9C-3F5A2591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97478A-A6AD-DCF2-9B6B-A14965B7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9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581BF9-F02D-B628-5459-A8ABF65D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1190E-D3A8-5059-401C-72923911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EF08F5-8D14-55D8-4394-9B0820E91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3106-1FBE-4087-B073-F290B567E065}" type="datetimeFigureOut">
              <a:rPr lang="fr-CA" smtClean="0"/>
              <a:t>2023-04-05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D8ADC5-FFD1-BB66-5B1B-6CD74E644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57D2CD-E98A-872F-4D35-E5EC9D661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61C1-0B7A-4802-AF8E-DB21BA2C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24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mond Halley | British scientist | Britannica">
            <a:extLst>
              <a:ext uri="{FF2B5EF4-FFF2-40B4-BE49-F238E27FC236}">
                <a16:creationId xmlns:a16="http://schemas.microsoft.com/office/drawing/2014/main" id="{F38954A7-BA8E-C258-0D3B-F06C256C1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1" b="451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BE8290-5E19-9C6A-21FD-4F7BCAF2B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fr-CA" sz="11500" b="0" i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  <a:latin typeface="Google Sans"/>
              </a:rPr>
              <a:t>Edmond Halley</a:t>
            </a:r>
            <a:endParaRPr lang="fr-CA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F6C259-F196-9D8E-60D6-AA1300D5A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fr-CA" sz="3200"/>
              <a:t>Jade Sylvain</a:t>
            </a:r>
          </a:p>
        </p:txBody>
      </p:sp>
    </p:spTree>
    <p:extLst>
      <p:ext uri="{BB962C8B-B14F-4D97-AF65-F5344CB8AC3E}">
        <p14:creationId xmlns:p14="http://schemas.microsoft.com/office/powerpoint/2010/main" val="416429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8103" y="-2967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33574554-84CF-4FF0-B1BF-553245CC6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76C5E6D3-976B-41A7-B008-5BB4ADF4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7246" y="-26707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5243" y="-26706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BA822C-2058-8A7E-E3E8-8951C535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65" y="310423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Période de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6752EF-6472-19AC-623B-3C0A8C01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459" y="3358094"/>
            <a:ext cx="3548419" cy="6487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0" i="0">
                <a:solidFill>
                  <a:schemeClr val="bg1"/>
                </a:solidFill>
                <a:effectLst/>
              </a:rPr>
              <a:t>8 novembre 1656 - 14 janvier 1742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9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93" name="Graphic 212">
            <a:extLst>
              <a:ext uri="{FF2B5EF4-FFF2-40B4-BE49-F238E27FC236}">
                <a16:creationId xmlns:a16="http://schemas.microsoft.com/office/drawing/2014/main" id="{2A8D3863-50D5-4235-9082-36776BF4F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074" name="Picture 2" descr="Museoteca - Portrait of Edmond Halley, Thomas Murray">
            <a:extLst>
              <a:ext uri="{FF2B5EF4-FFF2-40B4-BE49-F238E27FC236}">
                <a16:creationId xmlns:a16="http://schemas.microsoft.com/office/drawing/2014/main" id="{D5E3DC2F-8B54-826C-9E9D-CA67EA328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981"/>
          <a:stretch/>
        </p:blipFill>
        <p:spPr bwMode="auto">
          <a:xfrm>
            <a:off x="6601854" y="2313765"/>
            <a:ext cx="4773089" cy="4544235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02" name="Oval 310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04" name="Oval 3103">
            <a:extLst>
              <a:ext uri="{FF2B5EF4-FFF2-40B4-BE49-F238E27FC236}">
                <a16:creationId xmlns:a16="http://schemas.microsoft.com/office/drawing/2014/main" id="{E9306212-88FA-45BF-ABA3-1454AC42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oyage en Angleterre : visiter, séjourner, se déplacer, que faire ?">
            <a:extLst>
              <a:ext uri="{FF2B5EF4-FFF2-40B4-BE49-F238E27FC236}">
                <a16:creationId xmlns:a16="http://schemas.microsoft.com/office/drawing/2014/main" id="{F1BA44E9-ED87-D358-98C1-E1F3C190A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 r="1" b="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C764B1-FF20-272E-7120-D04638E3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r-CA" sz="5000"/>
              <a:t>Nationalité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48EFD-5487-DA6E-EF08-172F2F03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fr-CA" sz="2000"/>
              <a:t>Angleterre</a:t>
            </a:r>
          </a:p>
        </p:txBody>
      </p:sp>
    </p:spTree>
    <p:extLst>
      <p:ext uri="{BB962C8B-B14F-4D97-AF65-F5344CB8AC3E}">
        <p14:creationId xmlns:p14="http://schemas.microsoft.com/office/powerpoint/2010/main" val="56687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P/Halley — Wikipédia">
            <a:extLst>
              <a:ext uri="{FF2B5EF4-FFF2-40B4-BE49-F238E27FC236}">
                <a16:creationId xmlns:a16="http://schemas.microsoft.com/office/drawing/2014/main" id="{526F67C0-3312-5778-DEAE-0442A2B12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136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58432D-72AF-2F67-DC4E-24BBCB7F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découverte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8F788-FBD4-1822-0FC6-9672CB87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Comète de Halley</a:t>
            </a:r>
          </a:p>
        </p:txBody>
      </p:sp>
    </p:spTree>
    <p:extLst>
      <p:ext uri="{BB962C8B-B14F-4D97-AF65-F5344CB8AC3E}">
        <p14:creationId xmlns:p14="http://schemas.microsoft.com/office/powerpoint/2010/main" val="302374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Google Sans</vt:lpstr>
      <vt:lpstr>Thème Office</vt:lpstr>
      <vt:lpstr>Edmond Halley</vt:lpstr>
      <vt:lpstr>Période de temps</vt:lpstr>
      <vt:lpstr>Nationalité</vt:lpstr>
      <vt:lpstr>découverte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Edmond Halley</dc:title>
  <dc:creator>jsylvain76 Jade</dc:creator>
  <cp:lastModifiedBy>jsylvain76 Jade</cp:lastModifiedBy>
  <cp:revision>2</cp:revision>
  <dcterms:created xsi:type="dcterms:W3CDTF">2023-04-05T16:13:20Z</dcterms:created>
  <dcterms:modified xsi:type="dcterms:W3CDTF">2023-04-05T16:18:02Z</dcterms:modified>
</cp:coreProperties>
</file>