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691B4C-BA72-41A1-8C80-D02815B62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E51AC4-7FF4-4447-87DB-C499FDD3B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372F48-B77A-444C-8E6F-B180CD9A0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E73E10-AEF9-4232-87D3-81E28EE78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E6AA4-9712-4B92-9A93-2976364C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3969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23FF7E-F79E-46DA-990E-66F24ADD5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E74CBCD-197C-4CDE-91EF-8503BE505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AEC86B-4D49-44CB-A548-6954A289E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B5CA97-7792-4002-A6FE-FE1B2A9D6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B782C1-406E-4E55-8F2C-B271EBC4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379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143C82-8373-434D-9E37-4E07A6AD2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784043-1FBD-4EFA-A6EE-23D22CEE9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E35652-4A5D-4C18-91BE-A7A67261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09089D-46D1-48F1-AC7D-282F9635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A74621-5C1E-4547-B2C2-9867E898E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831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1C086C-8E18-4524-BDF8-CE348FC48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C194A2-6EE5-4372-BA2B-FCF77FB58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9F208B-6985-47FF-B1C3-FDF0BFAA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F46ED1-8750-4476-AAA2-FFC918752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116F3A-371A-4BAA-AE2E-373C3C484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5469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A7C06C-F5F8-4BE3-A85E-BEEA424DF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17F60B-E7C0-4898-9569-C143C469B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20FF2C-69C3-46EA-A0A2-6FD9FA6D2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DAFC9D-F9E9-4969-A239-71771E49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A62BC6-F9F4-4705-9D1C-43DDB13F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082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44505F-41CD-4DB7-959D-D73A8D90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186492-AFE6-4088-AAC8-6836E881A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A54B10-8321-4785-B80B-26BCDBC12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F40DD3-E548-4A3C-AA00-D6D2FA39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1DA6F6D-DDC8-49C9-B009-AA4F5726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775F585-FE1C-4AE0-8D53-1E2C0D4D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965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111461-4602-438F-BBE6-D5DE5E57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33C0E26-4AD3-46CA-A0A9-696DAF507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58EC770-ABB0-4972-8DC0-FFFC0FAEE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46F7EE-9D43-4BF2-956C-C260E00343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ACBF9F6-5E7F-4F8B-8903-92855F7B8C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FDE38F5-79A4-4E53-A1A5-806FFC0E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B776CE-13F8-4F4D-866E-FDBE24AE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7FF83E-C0B6-4052-9A6B-1A4B4543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642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F20E77-3852-4CAE-928B-7DCA200A2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7A55B5F-D451-453A-8882-CFEF53B7D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56B87E-93E5-479F-B8F4-C50E4DEB0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EAA815-6426-4856-93DF-9417DED0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1341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B85F42E-DF02-45D3-8B65-DBFB7C05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F0E43CD-DA52-4A83-8AF9-91DFBA3EC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1ED4DF4-B06C-4DC0-AF04-DB41BE6A5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52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1D672C-8F6C-428B-90B3-603B3DB82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297714-BF0E-4495-8036-F0030D5B6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528876-555F-49EF-9F7A-55A2E2540C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C0787B-8149-43DC-BFA7-63F7B89F9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09B37B-358E-4C83-B931-2F8EC137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5B8EBE-FFE3-4F8A-83FF-4867E2525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0791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D8BB9B-0D71-4339-B5C3-6A14B561F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FD2447-EE31-4401-9D69-BCDBBE1C49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E29A0-D40A-417B-B11B-A9BBEF4C9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92DD77-2CF3-4396-8CB3-B12F18DDB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0C49565-EDBE-44EF-A828-B942091A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666571E-0F41-4E75-8D65-BDD6EF420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824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3377066-7F6D-417C-B0D7-51074F114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B0636D-AEDF-4F7F-A2AD-F420623A7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730F9B-1570-4799-AA20-3C8A598694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F3BB5-E73B-485A-ACC2-B3EAB1FC2666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21C445-BF4C-4F27-9ECE-A759FECAAE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2A7CCD9-E120-48E2-9D82-3768F8EC1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2424B-3217-496B-A1D8-7557C9285B8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210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id Einstein really say that?">
            <a:extLst>
              <a:ext uri="{FF2B5EF4-FFF2-40B4-BE49-F238E27FC236}">
                <a16:creationId xmlns:a16="http://schemas.microsoft.com/office/drawing/2014/main" id="{D72EF851-BEF2-4C1A-B9D6-524975921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2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4B78345-4176-42E3-BE1E-6A78C0B37E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87389" y="1520396"/>
            <a:ext cx="9144000" cy="2387600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Albert Einstein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1C9756A-62C4-4F45-B64E-B72C144BD5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429000" y="3772630"/>
            <a:ext cx="9144000" cy="1655762"/>
          </a:xfrm>
        </p:spPr>
        <p:txBody>
          <a:bodyPr/>
          <a:lstStyle/>
          <a:p>
            <a:r>
              <a:rPr lang="fr-CA" dirty="0">
                <a:solidFill>
                  <a:schemeClr val="bg1"/>
                </a:solidFill>
              </a:rPr>
              <a:t>Par Jade Sylvain</a:t>
            </a:r>
          </a:p>
        </p:txBody>
      </p:sp>
    </p:spTree>
    <p:extLst>
      <p:ext uri="{BB962C8B-B14F-4D97-AF65-F5344CB8AC3E}">
        <p14:creationId xmlns:p14="http://schemas.microsoft.com/office/powerpoint/2010/main" val="4215762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lbert Einstein: Appraisal of an Intellect - The Atlantic">
            <a:extLst>
              <a:ext uri="{FF2B5EF4-FFF2-40B4-BE49-F238E27FC236}">
                <a16:creationId xmlns:a16="http://schemas.microsoft.com/office/drawing/2014/main" id="{84612AFC-3B7C-46DA-89CA-AA61AE5F2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7C8ACA3-D157-4F0D-B479-A90518F12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/>
              <a:t>Période de temps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40DFFE-F5AD-4128-A2B2-7AF2D3D2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1879-1955</a:t>
            </a:r>
          </a:p>
        </p:txBody>
      </p:sp>
    </p:spTree>
    <p:extLst>
      <p:ext uri="{BB962C8B-B14F-4D97-AF65-F5344CB8AC3E}">
        <p14:creationId xmlns:p14="http://schemas.microsoft.com/office/powerpoint/2010/main" val="249465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llemagne | Strasbourg Europe">
            <a:extLst>
              <a:ext uri="{FF2B5EF4-FFF2-40B4-BE49-F238E27FC236}">
                <a16:creationId xmlns:a16="http://schemas.microsoft.com/office/drawing/2014/main" id="{E5D9D0F8-26F5-4B5A-AE60-CE2DEF44F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0"/>
            <a:ext cx="121920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9C36870-FE70-4966-8121-B3C6EE716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504" y="2602715"/>
            <a:ext cx="10515600" cy="1325563"/>
          </a:xfrm>
        </p:spPr>
        <p:txBody>
          <a:bodyPr/>
          <a:lstStyle/>
          <a:p>
            <a:pPr algn="ctr"/>
            <a:r>
              <a:rPr lang="fr-CA" dirty="0"/>
              <a:t>Nationalité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390B8A-0504-4019-BDD0-ED9A752D66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4351338"/>
          </a:xfrm>
        </p:spPr>
        <p:txBody>
          <a:bodyPr/>
          <a:lstStyle/>
          <a:p>
            <a:pPr algn="ctr"/>
            <a:r>
              <a:rPr lang="fr-CA" dirty="0"/>
              <a:t>Allemagne</a:t>
            </a:r>
          </a:p>
        </p:txBody>
      </p:sp>
    </p:spTree>
    <p:extLst>
      <p:ext uri="{BB962C8B-B14F-4D97-AF65-F5344CB8AC3E}">
        <p14:creationId xmlns:p14="http://schemas.microsoft.com/office/powerpoint/2010/main" val="1019579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=mc2: Understanding Turnover Costs through Einstein - RISQ Consulting">
            <a:extLst>
              <a:ext uri="{FF2B5EF4-FFF2-40B4-BE49-F238E27FC236}">
                <a16:creationId xmlns:a16="http://schemas.microsoft.com/office/drawing/2014/main" id="{9C1BAD31-84C9-47A3-90C1-D1F69AAC74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12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924A732E-3764-40F5-975F-2E49D4F8E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A" dirty="0">
                <a:solidFill>
                  <a:schemeClr val="bg1"/>
                </a:solidFill>
              </a:rPr>
              <a:t>Découverte</a:t>
            </a:r>
          </a:p>
        </p:txBody>
      </p:sp>
    </p:spTree>
    <p:extLst>
      <p:ext uri="{BB962C8B-B14F-4D97-AF65-F5344CB8AC3E}">
        <p14:creationId xmlns:p14="http://schemas.microsoft.com/office/powerpoint/2010/main" val="29574051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Albert Einstein</vt:lpstr>
      <vt:lpstr>Période de temps</vt:lpstr>
      <vt:lpstr>Nationalité</vt:lpstr>
      <vt:lpstr>Découverte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Albert Einstein</dc:title>
  <dc:creator>CSBE</dc:creator>
  <cp:lastModifiedBy>CSBE</cp:lastModifiedBy>
  <cp:revision>1</cp:revision>
  <dcterms:created xsi:type="dcterms:W3CDTF">2022-11-11T16:52:23Z</dcterms:created>
  <dcterms:modified xsi:type="dcterms:W3CDTF">2022-11-11T16:52:52Z</dcterms:modified>
</cp:coreProperties>
</file>