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3D4545-8D14-4AE7-B3C3-BF55C9F99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E50F14-124D-46A1-A4DE-7A17ACC82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2AA943-1D1A-4FFC-840F-DE83DBC4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7665A5-7AC1-44B7-A254-750DBFE69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EF38DE-6C71-49D3-A7AB-8083B1AA7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385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17CCA6-99B5-40AD-AC2C-BE52F09B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4DDC3C6-5EA9-4858-B177-1A430E2918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9646BA-0E4B-456D-A3D9-C2E13F78E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C9DFE8-56CB-4EF8-BE7B-B34DF468E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0DDAC6-7416-4AE8-849B-D7B95FC0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413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426AAB6-1E84-431C-BDAE-7EC001428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640401D-3737-45FB-92AB-8DB5A2AD5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E43074-3F9A-4559-9DE2-0C71F221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8A340F-ED43-42A1-A200-C000E431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6413FC-2C13-48EE-AEBA-AAD299BE1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333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C3F236-F223-4B8D-8A6E-FD33661FA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8E6A30-7CBE-4669-990F-367D524D8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BF8D29-F7D4-4DF3-898D-BC151DA20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79485A-DB7D-4317-8CB9-FDE4965C5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170BBF-A6AF-4483-9D55-4C4A8708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897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AAB514-BCB3-4B61-ACDB-05E0DE348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08A3E0-C98F-46B5-B55F-5E40F4358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1C2A0E-2DB1-43EC-A3D4-B4B0B2747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7351C0-9E64-4851-9EA9-9DA596E7C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F801F8-1159-404B-B692-B69723FE5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3097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D7AE8-8A53-4B92-AD7E-9D75D456F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19A254-1197-402F-9388-91F5978B84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61B1B5-9E69-4483-8258-89E65DC67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7B6E2D-A3AA-4FF4-A073-B86B193A2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0A14F6-63DD-4B00-9406-804C560C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F91F75-AB25-4540-8391-C370380D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444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A71C3A-C5ED-4537-B498-17FEFA34E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2EAA370-6EA1-40AF-BA86-E5E6104E0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88BE37-469A-430E-9EDB-7D4ED8755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9F327F7-BCE7-47E0-AF18-1F4A71E07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9802295-C1E4-41F9-8F0D-CA04EE4904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1B86FC7-C49F-4E53-8F71-F6BE227F6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5C78818-33FA-4EA2-9EDC-7AE51540C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289100-328A-4B67-8E10-7A74694F9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493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67267-F9E6-4BBA-B407-F07842EAE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D05F41-891D-4E16-81FF-E2CDEEB12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496095-A645-46B8-9A9C-96D1E570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BE4AB01-8581-4556-9C55-A41384A79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16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48E22B7-9A29-4C30-AD76-01FA9EF06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AF69D92-8BC3-4068-9522-CC069BF68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20BBA7E-DD31-4FE2-9891-A3C1E9A3A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7141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7A2956-350B-403B-9DA1-6A41C0073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1CE3D4-4A7E-4D9E-B79F-F7284B5FD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3DFEF6-CE68-476E-84BA-F28B924EA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DB48127-E402-4604-BCBE-C678C8462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CEC6A7-B2AD-4696-B6E0-CAC952D6E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D88B2D-1275-43D3-8C60-B99251874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869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B7570B-EC89-4F2A-98C4-40E7333CE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F0B10FE-C4E2-4361-90E4-C11361041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DF2EE0-0119-4696-94E7-9254F0F3A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463D8B-0A31-47D6-BA43-C332C721E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AADE5F-6A83-4B92-AA3D-64D3DE031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A32952-6B8E-4BAF-8AE1-BF738053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39120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4E86D84-1FC4-447F-9D72-013768809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498671-A633-4D5D-ABD6-8C3500616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C12F53-FA0E-436C-A4B7-C23C341EA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17AA3-8D26-46E1-8323-F53F45176EC3}" type="datetimeFigureOut">
              <a:rPr lang="fr-CA" smtClean="0"/>
              <a:t>2021-09-03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F0FA97-9160-41E2-B17D-B3A674A547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07BD4E-C8F3-434D-883A-DCB2D12610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11F6A-7F6A-4D1D-BA2C-7A276FCDDDC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866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>
            <a:extLst>
              <a:ext uri="{FF2B5EF4-FFF2-40B4-BE49-F238E27FC236}">
                <a16:creationId xmlns:a16="http://schemas.microsoft.com/office/drawing/2014/main" id="{C04200F9-FFB5-4347-AA97-05D98FFEB95E}"/>
              </a:ext>
            </a:extLst>
          </p:cNvPr>
          <p:cNvSpPr/>
          <p:nvPr/>
        </p:nvSpPr>
        <p:spPr>
          <a:xfrm>
            <a:off x="7417392" y="5106148"/>
            <a:ext cx="1021979" cy="1506070"/>
          </a:xfrm>
          <a:prstGeom prst="rtTriangl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1A4B2E2-71B4-4EFC-A911-F36162B5C4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fr-CA" sz="2000" dirty="0">
                <a:latin typeface="MV Boli" panose="02000500030200090000" pitchFamily="2" charset="0"/>
                <a:cs typeface="MV Boli" panose="02000500030200090000" pitchFamily="2" charset="0"/>
              </a:rPr>
              <a:t>Fusée de Jade</a:t>
            </a:r>
            <a:br>
              <a:rPr lang="fr-CA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fr-CA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fr-CA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fr-CA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fr-CA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fr-CA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br>
              <a:rPr lang="fr-CA" sz="2000" dirty="0">
                <a:latin typeface="MV Boli" panose="02000500030200090000" pitchFamily="2" charset="0"/>
                <a:cs typeface="MV Boli" panose="02000500030200090000" pitchFamily="2" charset="0"/>
              </a:rPr>
            </a:br>
            <a:endParaRPr lang="fr-CA" sz="2000" dirty="0"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80734B-613F-4BF6-A65C-2196242600EC}"/>
              </a:ext>
            </a:extLst>
          </p:cNvPr>
          <p:cNvSpPr/>
          <p:nvPr/>
        </p:nvSpPr>
        <p:spPr>
          <a:xfrm>
            <a:off x="5938219" y="2571077"/>
            <a:ext cx="1667435" cy="375232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3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3">
                  <a:lumMod val="20000"/>
                  <a:lumOff val="80000"/>
                  <a:shade val="100000"/>
                  <a:satMod val="115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4424B4B3-A29D-47FE-9925-4ECECE033373}"/>
              </a:ext>
            </a:extLst>
          </p:cNvPr>
          <p:cNvSpPr/>
          <p:nvPr/>
        </p:nvSpPr>
        <p:spPr>
          <a:xfrm>
            <a:off x="5938219" y="405521"/>
            <a:ext cx="1667435" cy="2165556"/>
          </a:xfrm>
          <a:prstGeom prst="triangle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9BDD8785-089E-4292-BC5F-04AF09804FC3}"/>
              </a:ext>
            </a:extLst>
          </p:cNvPr>
          <p:cNvSpPr/>
          <p:nvPr/>
        </p:nvSpPr>
        <p:spPr>
          <a:xfrm>
            <a:off x="6771936" y="5182048"/>
            <a:ext cx="1021979" cy="1506070"/>
          </a:xfrm>
          <a:prstGeom prst="rtTriangl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03102CAC-975F-45C7-915B-B3A09558D6D1}"/>
              </a:ext>
            </a:extLst>
          </p:cNvPr>
          <p:cNvSpPr/>
          <p:nvPr/>
        </p:nvSpPr>
        <p:spPr>
          <a:xfrm flipH="1">
            <a:off x="4918036" y="5182048"/>
            <a:ext cx="1020183" cy="1506070"/>
          </a:xfrm>
          <a:prstGeom prst="rtTriangl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19B264-6ADC-4516-BD45-68E4903E6922}"/>
              </a:ext>
            </a:extLst>
          </p:cNvPr>
          <p:cNvSpPr/>
          <p:nvPr/>
        </p:nvSpPr>
        <p:spPr>
          <a:xfrm rot="5400000">
            <a:off x="5738154" y="3510058"/>
            <a:ext cx="16390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JADE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0E3CA9-DC90-4B0B-BFAD-8C8DEE7EC611}"/>
              </a:ext>
            </a:extLst>
          </p:cNvPr>
          <p:cNvSpPr/>
          <p:nvPr/>
        </p:nvSpPr>
        <p:spPr>
          <a:xfrm>
            <a:off x="5923977" y="6072504"/>
            <a:ext cx="780458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12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335467</a:t>
            </a:r>
            <a:endParaRPr lang="fr-CA" sz="12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252646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Grand écran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MV Boli</vt:lpstr>
      <vt:lpstr>Thème Office</vt:lpstr>
      <vt:lpstr>Fusée de Jade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Fusée de Jade</dc:title>
  <dc:creator>jsylvain76</dc:creator>
  <cp:lastModifiedBy>jsylvain76</cp:lastModifiedBy>
  <cp:revision>3</cp:revision>
  <dcterms:created xsi:type="dcterms:W3CDTF">2021-09-03T18:06:47Z</dcterms:created>
  <dcterms:modified xsi:type="dcterms:W3CDTF">2021-09-03T18:36:03Z</dcterms:modified>
</cp:coreProperties>
</file>