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DD54F0-D26E-4923-ABF3-8E76EAD2977B}" v="58" dt="2021-10-29T18:01:01.756"/>
    <p1510:client id="{FABE7BD1-A0EC-A83B-A57F-CD8F5EF047E9}" v="2" dt="2021-10-29T18:02:20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199" y="291090"/>
            <a:ext cx="10515599" cy="932688"/>
          </a:xfrm>
        </p:spPr>
        <p:txBody>
          <a:bodyPr>
            <a:normAutofit/>
          </a:bodyPr>
          <a:lstStyle/>
          <a:p>
            <a:r>
              <a:rPr lang="en-US" sz="5400" dirty="0">
                <a:cs typeface="Calibri Light"/>
              </a:rPr>
              <a:t>Breadboard par Jade Sylvain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199" y="1335726"/>
            <a:ext cx="10515599" cy="420624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7999B073-E25B-4316-8121-3292D5502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562" y="1863801"/>
            <a:ext cx="6914875" cy="44407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3DD670C-9379-4634-A3E6-095E11D1FB3F}"/>
              </a:ext>
            </a:extLst>
          </p:cNvPr>
          <p:cNvSpPr/>
          <p:nvPr/>
        </p:nvSpPr>
        <p:spPr>
          <a:xfrm>
            <a:off x="2935857" y="2396705"/>
            <a:ext cx="7174300" cy="862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3B2F97-AE2A-44D4-8729-DD38F9FB8FEE}"/>
              </a:ext>
            </a:extLst>
          </p:cNvPr>
          <p:cNvSpPr/>
          <p:nvPr/>
        </p:nvSpPr>
        <p:spPr>
          <a:xfrm>
            <a:off x="2978989" y="6149195"/>
            <a:ext cx="7131168" cy="862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D5BFB0-CA2F-43B6-B564-0C3215DC70A3}"/>
              </a:ext>
            </a:extLst>
          </p:cNvPr>
          <p:cNvSpPr/>
          <p:nvPr/>
        </p:nvSpPr>
        <p:spPr>
          <a:xfrm>
            <a:off x="2978989" y="1936629"/>
            <a:ext cx="7936300" cy="862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07E9B4-482A-4FD4-8A80-4CF457E2760C}"/>
              </a:ext>
            </a:extLst>
          </p:cNvPr>
          <p:cNvSpPr/>
          <p:nvPr/>
        </p:nvSpPr>
        <p:spPr>
          <a:xfrm flipV="1">
            <a:off x="2935856" y="5631610"/>
            <a:ext cx="7979432" cy="862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D843CD-B5D5-41CE-A878-3EC376490DAD}"/>
              </a:ext>
            </a:extLst>
          </p:cNvPr>
          <p:cNvSpPr/>
          <p:nvPr/>
        </p:nvSpPr>
        <p:spPr>
          <a:xfrm>
            <a:off x="3867015" y="2871607"/>
            <a:ext cx="129396" cy="97226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B669F9-6320-4B92-BF27-34E4538C9D12}"/>
              </a:ext>
            </a:extLst>
          </p:cNvPr>
          <p:cNvSpPr/>
          <p:nvPr/>
        </p:nvSpPr>
        <p:spPr>
          <a:xfrm>
            <a:off x="6141108" y="4322372"/>
            <a:ext cx="129396" cy="97765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Breadboard par Jade Sylvain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</cp:revision>
  <dcterms:created xsi:type="dcterms:W3CDTF">2021-10-29T17:54:28Z</dcterms:created>
  <dcterms:modified xsi:type="dcterms:W3CDTF">2021-10-29T18:03:13Z</dcterms:modified>
</cp:coreProperties>
</file>