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25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D6E7-9651-4534-89EF-D8950A5D679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9AAD8-A56E-4D68-8611-07986A7CF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82346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D6E7-9651-4534-89EF-D8950A5D679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9AAD8-A56E-4D68-8611-07986A7CF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368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D6E7-9651-4534-89EF-D8950A5D679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9AAD8-A56E-4D68-8611-07986A7CF234}" type="slidenum">
              <a:rPr lang="fr-CA" smtClean="0"/>
              <a:t>‹N°›</a:t>
            </a:fld>
            <a:endParaRPr lang="fr-C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90458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D6E7-9651-4534-89EF-D8950A5D679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9AAD8-A56E-4D68-8611-07986A7CF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1446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D6E7-9651-4534-89EF-D8950A5D679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9AAD8-A56E-4D68-8611-07986A7CF234}" type="slidenum">
              <a:rPr lang="fr-CA" smtClean="0"/>
              <a:t>‹N°›</a:t>
            </a:fld>
            <a:endParaRPr lang="fr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37399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D6E7-9651-4534-89EF-D8950A5D679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9AAD8-A56E-4D68-8611-07986A7CF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03319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D6E7-9651-4534-89EF-D8950A5D679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9AAD8-A56E-4D68-8611-07986A7CF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463011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D6E7-9651-4534-89EF-D8950A5D679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9AAD8-A56E-4D68-8611-07986A7CF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020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D6E7-9651-4534-89EF-D8950A5D679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9AAD8-A56E-4D68-8611-07986A7CF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86770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D6E7-9651-4534-89EF-D8950A5D679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9AAD8-A56E-4D68-8611-07986A7CF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81005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D6E7-9651-4534-89EF-D8950A5D679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9AAD8-A56E-4D68-8611-07986A7CF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19597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D6E7-9651-4534-89EF-D8950A5D679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9AAD8-A56E-4D68-8611-07986A7CF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79899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D6E7-9651-4534-89EF-D8950A5D679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9AAD8-A56E-4D68-8611-07986A7CF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88045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D6E7-9651-4534-89EF-D8950A5D679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9AAD8-A56E-4D68-8611-07986A7CF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38663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D6E7-9651-4534-89EF-D8950A5D679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9AAD8-A56E-4D68-8611-07986A7CF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2534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CD6E7-9651-4534-89EF-D8950A5D679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9AAD8-A56E-4D68-8611-07986A7CF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00302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CD6E7-9651-4534-89EF-D8950A5D6797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9A9AAD8-A56E-4D68-8611-07986A7CF23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937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inking of the Rainbow Warrior - Wikipedia">
            <a:extLst>
              <a:ext uri="{FF2B5EF4-FFF2-40B4-BE49-F238E27FC236}">
                <a16:creationId xmlns:a16="http://schemas.microsoft.com/office/drawing/2014/main" id="{5D4A84B8-66B6-4EF5-BCCF-9E878D07AD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4865" y="2516169"/>
            <a:ext cx="11430000" cy="443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97B625F-0F85-4EC2-B5A7-488AF94DF73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sz="4800" dirty="0">
                <a:latin typeface="Modern love" panose="020B0604020202020204" pitchFamily="82" charset="0"/>
              </a:rPr>
              <a:t>Plasticage du Rainbow </a:t>
            </a:r>
            <a:r>
              <a:rPr lang="fr-CA" sz="4800" dirty="0" err="1">
                <a:latin typeface="Modern love" panose="020B0604020202020204" pitchFamily="82" charset="0"/>
              </a:rPr>
              <a:t>Warior</a:t>
            </a:r>
            <a:endParaRPr lang="fr-CA" sz="4800" dirty="0">
              <a:latin typeface="Modern love" panose="020B0604020202020204" pitchFamily="82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21E150-39B8-4551-9C8C-C313D414BF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>
                <a:latin typeface="Consolas" panose="020B0609020204030204" pitchFamily="49" charset="0"/>
              </a:rPr>
              <a:t>Par Jade Sylvain</a:t>
            </a:r>
          </a:p>
        </p:txBody>
      </p:sp>
    </p:spTree>
    <p:extLst>
      <p:ext uri="{BB962C8B-B14F-4D97-AF65-F5344CB8AC3E}">
        <p14:creationId xmlns:p14="http://schemas.microsoft.com/office/powerpoint/2010/main" val="28798137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E48D4E-0148-4C02-85C2-460D07A60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770368-7D15-4815-B757-CAF61DEBB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Où: Nouvelle-Zélande</a:t>
            </a:r>
          </a:p>
          <a:p>
            <a:r>
              <a:rPr lang="fr-CA" dirty="0"/>
              <a:t>Quand: 7 juillet 1985</a:t>
            </a:r>
          </a:p>
          <a:p>
            <a:r>
              <a:rPr lang="fr-CA" dirty="0"/>
              <a:t>quoi: Explosion du bateau</a:t>
            </a:r>
          </a:p>
        </p:txBody>
      </p:sp>
    </p:spTree>
    <p:extLst>
      <p:ext uri="{BB962C8B-B14F-4D97-AF65-F5344CB8AC3E}">
        <p14:creationId xmlns:p14="http://schemas.microsoft.com/office/powerpoint/2010/main" val="3281651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BEC2C5-7D84-4A9B-8500-127E6BA9D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420ABD-A678-4CCB-9D87-09707E9A4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CA" dirty="0"/>
          </a:p>
          <a:p>
            <a:r>
              <a:rPr lang="fr-CA" dirty="0"/>
              <a:t>conséquence: mort du photographe</a:t>
            </a:r>
          </a:p>
          <a:p>
            <a:r>
              <a:rPr lang="fr-CA" dirty="0"/>
              <a:t>Pourquoi est-il mort?: Pour sa camera</a:t>
            </a:r>
          </a:p>
          <a:p>
            <a:r>
              <a:rPr lang="fr-CA" dirty="0"/>
              <a:t>Pays: France</a:t>
            </a:r>
          </a:p>
          <a:p>
            <a:r>
              <a:rPr lang="fr-CA" dirty="0"/>
              <a:t>Ils voulaient tester des armes nucléaires et Greenpeace voulait s'y interposer </a:t>
            </a:r>
          </a:p>
          <a:p>
            <a:r>
              <a:rPr lang="fr-CA" dirty="0"/>
              <a:t>PM 1: François </a:t>
            </a:r>
            <a:r>
              <a:rPr lang="fr-CA" dirty="0" err="1"/>
              <a:t>Mittérand</a:t>
            </a:r>
            <a:r>
              <a:rPr lang="fr-CA" dirty="0"/>
              <a:t> PM 2:__________ ___________</a:t>
            </a:r>
          </a:p>
          <a:p>
            <a:r>
              <a:rPr lang="fr-CA" dirty="0"/>
              <a:t>Enquête: démission du ministre de la </a:t>
            </a:r>
            <a:r>
              <a:rPr lang="fr-CA" dirty="0" err="1"/>
              <a:t>défence</a:t>
            </a:r>
            <a:endParaRPr lang="fr-CA" dirty="0"/>
          </a:p>
          <a:p>
            <a:r>
              <a:rPr lang="fr-CA" dirty="0"/>
              <a:t>Les services secrets voulaient sabordé le navire</a:t>
            </a:r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4771445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</TotalTime>
  <Words>98</Words>
  <Application>Microsoft Office PowerPoint</Application>
  <PresentationFormat>Grand écran</PresentationFormat>
  <Paragraphs>13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9" baseType="lpstr">
      <vt:lpstr>Arial</vt:lpstr>
      <vt:lpstr>Consolas</vt:lpstr>
      <vt:lpstr>Modern love</vt:lpstr>
      <vt:lpstr>Trebuchet MS</vt:lpstr>
      <vt:lpstr>Wingdings 3</vt:lpstr>
      <vt:lpstr>Facette</vt:lpstr>
      <vt:lpstr>Plasticage du Rainbow Warior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Plasticage du Rainbow Warior</dc:title>
  <dc:creator>CSBE</dc:creator>
  <cp:lastModifiedBy>CSBE</cp:lastModifiedBy>
  <cp:revision>2</cp:revision>
  <dcterms:created xsi:type="dcterms:W3CDTF">2022-11-11T16:30:40Z</dcterms:created>
  <dcterms:modified xsi:type="dcterms:W3CDTF">2022-11-11T16:43:07Z</dcterms:modified>
</cp:coreProperties>
</file>