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5277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495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195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930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093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7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606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5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705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366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982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439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143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862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558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64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245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4A640E-7B00-4DF7-934B-EE7A68D58536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EA660E-F4DF-444C-B5FC-C8CCE02C11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7417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1651B-7947-420D-9330-F0236A0B8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E7B61F-3392-4A51-8C1E-01DE5B1AB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: Jade Sylvain</a:t>
            </a:r>
          </a:p>
        </p:txBody>
      </p:sp>
    </p:spTree>
    <p:extLst>
      <p:ext uri="{BB962C8B-B14F-4D97-AF65-F5344CB8AC3E}">
        <p14:creationId xmlns:p14="http://schemas.microsoft.com/office/powerpoint/2010/main" val="363924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6E477A-1C6C-4B2F-8E0F-4FB3C644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Aurore Boréal</a:t>
            </a:r>
          </a:p>
        </p:txBody>
      </p:sp>
      <p:pic>
        <p:nvPicPr>
          <p:cNvPr id="1026" name="Picture 2" descr="Aurores Boréales en Laponie Finlandaise - Guide et conseils photo">
            <a:extLst>
              <a:ext uri="{FF2B5EF4-FFF2-40B4-BE49-F238E27FC236}">
                <a16:creationId xmlns:a16="http://schemas.microsoft.com/office/drawing/2014/main" id="{2568AAE4-6CCD-49E3-85B2-32CA763721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97062"/>
            <a:ext cx="65257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6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5E8322-AA72-441B-962C-97D1C926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Étoile filante</a:t>
            </a:r>
          </a:p>
        </p:txBody>
      </p:sp>
      <p:pic>
        <p:nvPicPr>
          <p:cNvPr id="1026" name="Picture 2" descr="Observation des étoiles filantes | Espace pour la vie">
            <a:extLst>
              <a:ext uri="{FF2B5EF4-FFF2-40B4-BE49-F238E27FC236}">
                <a16:creationId xmlns:a16="http://schemas.microsoft.com/office/drawing/2014/main" id="{07184E44-D1B9-486E-BFE9-0C012D31CD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08052"/>
            <a:ext cx="6633773" cy="44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2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3BFB1-F762-4C16-A8EB-50FBBE08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Province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251E24D-D069-4025-8609-F31387266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775778"/>
            <a:ext cx="8199107" cy="43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0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3F700-8E26-4A8A-B140-CC16714D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227492B-C897-4FBB-A1D9-0E34A33EB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32748"/>
            <a:ext cx="6197459" cy="45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0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8FBDA-E9CF-4544-81B2-1A4454E6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LOcalité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9F5A289-2A3E-4903-BD63-6FCF0B498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711232"/>
            <a:ext cx="7618285" cy="48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8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14</TotalTime>
  <Words>12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Céleste</vt:lpstr>
      <vt:lpstr>Phénomène</vt:lpstr>
      <vt:lpstr>Aurore Boréal</vt:lpstr>
      <vt:lpstr>Étoile filante</vt:lpstr>
      <vt:lpstr>Province</vt:lpstr>
      <vt:lpstr>MRC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</dc:title>
  <dc:creator>CSBE</dc:creator>
  <cp:lastModifiedBy>CSBE</cp:lastModifiedBy>
  <cp:revision>4</cp:revision>
  <dcterms:created xsi:type="dcterms:W3CDTF">2022-09-22T14:19:20Z</dcterms:created>
  <dcterms:modified xsi:type="dcterms:W3CDTF">2022-09-22T14:34:45Z</dcterms:modified>
</cp:coreProperties>
</file>