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98538-E386-4928-A115-92132FD73C64}" v="52" dt="2022-01-07T18:56:17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1/7/2022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6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7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3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8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3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1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5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3">
            <a:extLst>
              <a:ext uri="{FF2B5EF4-FFF2-40B4-BE49-F238E27FC236}">
                <a16:creationId xmlns:a16="http://schemas.microsoft.com/office/drawing/2014/main" id="{9191B71B-5788-4963-98C2-0D71F3C87D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47" r="20923"/>
          <a:stretch/>
        </p:blipFill>
        <p:spPr>
          <a:xfrm>
            <a:off x="7494077" y="10"/>
            <a:ext cx="4697924" cy="6857990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57411A11-0270-4A17-B92E-9580A07E2A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76"/>
          <a:stretch/>
        </p:blipFill>
        <p:spPr>
          <a:xfrm>
            <a:off x="-1" y="10"/>
            <a:ext cx="7494071" cy="6857990"/>
          </a:xfrm>
          <a:prstGeom prst="rect">
            <a:avLst/>
          </a:prstGeom>
        </p:spPr>
      </p:pic>
      <p:sp>
        <p:nvSpPr>
          <p:cNvPr id="19" name="Rectangle">
            <a:extLst>
              <a:ext uri="{FF2B5EF4-FFF2-40B4-BE49-F238E27FC236}">
                <a16:creationId xmlns:a16="http://schemas.microsoft.com/office/drawing/2014/main" id="{BA0719E2-C244-8947-A58E-1C8346C44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6773"/>
            <a:ext cx="7494064" cy="5761228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7105" y="1625608"/>
            <a:ext cx="5899857" cy="2722164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Ernest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Rutherford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7105" y="4466845"/>
            <a:ext cx="5899857" cy="88290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30 </a:t>
            </a:r>
            <a:r>
              <a:rPr lang="en-US" dirty="0" err="1">
                <a:ea typeface="+mn-lt"/>
                <a:cs typeface="+mn-lt"/>
              </a:rPr>
              <a:t>août</a:t>
            </a:r>
            <a:r>
              <a:rPr lang="en-US" dirty="0">
                <a:ea typeface="+mn-lt"/>
                <a:cs typeface="+mn-lt"/>
              </a:rPr>
              <a:t> 1871 à 19 </a:t>
            </a:r>
            <a:r>
              <a:rPr lang="en-US" dirty="0" err="1">
                <a:ea typeface="+mn-lt"/>
                <a:cs typeface="+mn-lt"/>
              </a:rPr>
              <a:t>octobre</a:t>
            </a:r>
            <a:r>
              <a:rPr lang="en-US" dirty="0">
                <a:ea typeface="+mn-lt"/>
                <a:cs typeface="+mn-lt"/>
              </a:rPr>
              <a:t> 1937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DCEB344-9B5C-4742-97C5-25E383C37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42B1EE92-4E89-224E-A5B7-620CB8B655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663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75B03F-0E77-43A6-A41C-F5FA07CDDA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11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0" name="Rectangle">
            <a:extLst>
              <a:ext uri="{FF2B5EF4-FFF2-40B4-BE49-F238E27FC236}">
                <a16:creationId xmlns:a16="http://schemas.microsoft.com/office/drawing/2014/main" id="{86E439A5-A7E3-5047-A686-06C27A818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917506"/>
            <a:ext cx="10549940" cy="2374362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2" name="Cross 31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AA0AFD-7D75-4AD6-9077-30C1B8F34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4162776"/>
            <a:ext cx="9316409" cy="145389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spc="-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Nouvelle-zélande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BEF659-9A08-4376-937B-65B6A3F1A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5650781"/>
            <a:ext cx="9316409" cy="4572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err="1"/>
              <a:t>Découverte</a:t>
            </a:r>
            <a:r>
              <a:rPr lang="en-US" dirty="0"/>
              <a:t>: </a:t>
            </a:r>
            <a:r>
              <a:rPr lang="en-US" dirty="0" err="1"/>
              <a:t>Élément</a:t>
            </a:r>
            <a:r>
              <a:rPr lang="en-US" dirty="0"/>
              <a:t> </a:t>
            </a:r>
            <a:r>
              <a:rPr lang="en-US"/>
              <a:t>radioactifs</a:t>
            </a:r>
          </a:p>
        </p:txBody>
      </p:sp>
    </p:spTree>
    <p:extLst>
      <p:ext uri="{BB962C8B-B14F-4D97-AF65-F5344CB8AC3E}">
        <p14:creationId xmlns:p14="http://schemas.microsoft.com/office/powerpoint/2010/main" val="19928553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adridVTI">
  <a:themeElements>
    <a:clrScheme name="AnalogousFromDarkSeedLeftStep">
      <a:dk1>
        <a:srgbClr val="000000"/>
      </a:dk1>
      <a:lt1>
        <a:srgbClr val="FFFFFF"/>
      </a:lt1>
      <a:dk2>
        <a:srgbClr val="2F2B1B"/>
      </a:dk2>
      <a:lt2>
        <a:srgbClr val="F0F1F3"/>
      </a:lt2>
      <a:accent1>
        <a:srgbClr val="B59F47"/>
      </a:accent1>
      <a:accent2>
        <a:srgbClr val="B1693B"/>
      </a:accent2>
      <a:accent3>
        <a:srgbClr val="C34D50"/>
      </a:accent3>
      <a:accent4>
        <a:srgbClr val="B13B70"/>
      </a:accent4>
      <a:accent5>
        <a:srgbClr val="C34DB3"/>
      </a:accent5>
      <a:accent6>
        <a:srgbClr val="903BB1"/>
      </a:accent6>
      <a:hlink>
        <a:srgbClr val="C04299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MadridVTI</vt:lpstr>
      <vt:lpstr>Ernest Rutherford</vt:lpstr>
      <vt:lpstr>Nouvelle-zélande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2022-01-07T18:46:19Z</dcterms:created>
  <dcterms:modified xsi:type="dcterms:W3CDTF">2022-01-07T18:57:04Z</dcterms:modified>
</cp:coreProperties>
</file>