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750074-4F42-4CDA-B00B-858F9E6B6708}" v="38" dt="2022-01-07T18:45:17.794"/>
    <p1510:client id="{F53C2711-C721-6ADD-729C-8ACDB996CEF0}" v="10" dt="2022-01-07T20:39:08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8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8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6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7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3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5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8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4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2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9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47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0" y="753765"/>
            <a:ext cx="4572000" cy="3056235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Joseph John</a:t>
            </a:r>
            <a:br>
              <a:rPr lang="en-US" sz="4400" dirty="0"/>
            </a:br>
            <a:r>
              <a:rPr lang="en-US" sz="4400" dirty="0"/>
              <a:t>Thomson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9" y="4571999"/>
            <a:ext cx="4571999" cy="152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1856 et 1940</a:t>
            </a: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B1F5F37-A69E-4165-8525-CC7791A37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499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8D36C755-D6F5-4078-8C0D-DF49571EF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0" r="18067" b="1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CA32B-F322-44CD-84EC-63E927CC1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Découverte:  charges positives et négatives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66DB6-8A47-46E7-9CBA-9A99EA8DC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/>
              <a:t>Paris, France</a:t>
            </a:r>
          </a:p>
        </p:txBody>
      </p:sp>
    </p:spTree>
    <p:extLst>
      <p:ext uri="{BB962C8B-B14F-4D97-AF65-F5344CB8AC3E}">
        <p14:creationId xmlns:p14="http://schemas.microsoft.com/office/powerpoint/2010/main" val="60583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ebbleVTI">
  <a:themeElements>
    <a:clrScheme name="AnalogousFromLightSeedLeftStep">
      <a:dk1>
        <a:srgbClr val="000000"/>
      </a:dk1>
      <a:lt1>
        <a:srgbClr val="FFFFFF"/>
      </a:lt1>
      <a:dk2>
        <a:srgbClr val="223A3D"/>
      </a:dk2>
      <a:lt2>
        <a:srgbClr val="E2E4E8"/>
      </a:lt2>
      <a:accent1>
        <a:srgbClr val="C59B42"/>
      </a:accent1>
      <a:accent2>
        <a:srgbClr val="E17C58"/>
      </a:accent2>
      <a:accent3>
        <a:srgbClr val="E67687"/>
      </a:accent3>
      <a:accent4>
        <a:srgbClr val="E158A5"/>
      </a:accent4>
      <a:accent5>
        <a:srgbClr val="E676E4"/>
      </a:accent5>
      <a:accent6>
        <a:srgbClr val="AA58E1"/>
      </a:accent6>
      <a:hlink>
        <a:srgbClr val="697FAE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PebbleVTI</vt:lpstr>
      <vt:lpstr>Joseph John Thomson</vt:lpstr>
      <vt:lpstr>Paris, France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22</cp:revision>
  <dcterms:created xsi:type="dcterms:W3CDTF">2022-01-07T18:40:09Z</dcterms:created>
  <dcterms:modified xsi:type="dcterms:W3CDTF">2022-01-07T20:39:18Z</dcterms:modified>
</cp:coreProperties>
</file>