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94659F-90C0-44F3-9F98-0DA61F7AD6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6EC924A-D61C-4D35-99B4-CC691DF3B4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ED66D1-77BA-476E-BF97-18B15021A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3CEB3-89CC-4035-B9EA-101A87D7A75B}" type="datetimeFigureOut">
              <a:rPr lang="fr-CA" smtClean="0"/>
              <a:t>2022-02-14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38EA48-829E-4572-BB87-390ECC17C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4D8028-D167-4B96-A255-861D886B1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AF344-E386-4189-9102-40C305BA23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11151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EF7A81-A38C-449E-BF45-E21FD2325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B73E3BC-0E43-4AC5-AA1D-B77634760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302AB3-D79B-4967-A93D-38B26EE46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3CEB3-89CC-4035-B9EA-101A87D7A75B}" type="datetimeFigureOut">
              <a:rPr lang="fr-CA" smtClean="0"/>
              <a:t>2022-02-14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90B848-DCCE-493B-9656-9BF5E537F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60553F-DF54-4357-A370-2E96E82D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AF344-E386-4189-9102-40C305BA23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14596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8422EA2-0A80-441E-95C9-58E4ACEA21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FC4F038-495D-4B53-BE58-BE87BE0CE4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A35C00-AA10-4022-8E64-1C71156EC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3CEB3-89CC-4035-B9EA-101A87D7A75B}" type="datetimeFigureOut">
              <a:rPr lang="fr-CA" smtClean="0"/>
              <a:t>2022-02-14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A0776D-F145-4065-AEAC-39B55453C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F052B3-BEF0-4CF4-B0CC-BEC541ECB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AF344-E386-4189-9102-40C305BA23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25818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8EC766-F23E-4042-AF85-2E57DA18E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44FBD-A2AF-4CD0-96A1-9DD06C43F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620F31-BBA1-417B-A567-386DEB013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3CEB3-89CC-4035-B9EA-101A87D7A75B}" type="datetimeFigureOut">
              <a:rPr lang="fr-CA" smtClean="0"/>
              <a:t>2022-02-14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A80A26-F688-4DF0-A95E-FA386ED42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2C13B4-C413-4299-B8A4-C3D501DB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AF344-E386-4189-9102-40C305BA23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49057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28A666-30ED-4619-A5D6-6D14A6065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76131FC-C4E3-4C8B-B560-D056CEABD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D3C02C-2BF7-4618-85E0-FD962BA6A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3CEB3-89CC-4035-B9EA-101A87D7A75B}" type="datetimeFigureOut">
              <a:rPr lang="fr-CA" smtClean="0"/>
              <a:t>2022-02-14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FF00C8-7BC5-4267-9949-57AE8A917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7462CC-ABED-4FAE-B0CD-51BEE78FA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AF344-E386-4189-9102-40C305BA23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57248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A1C4F6-DD64-4ED3-9BFA-8659B0F8B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73D980-FA9C-4ACA-872D-8536502A05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B221AB6-6802-4F0F-8E4B-2880848EF9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54F80D0-23BA-4B26-8A27-DDAE1CF0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3CEB3-89CC-4035-B9EA-101A87D7A75B}" type="datetimeFigureOut">
              <a:rPr lang="fr-CA" smtClean="0"/>
              <a:t>2022-02-14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8ADAB46-CB7D-446A-8C44-D585BBB59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83F5BBF-5B2E-4D1A-9879-6E0669665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AF344-E386-4189-9102-40C305BA23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71134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109E93-BFFC-4792-9DCB-C3AF27443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C8E57E-25A9-4527-8AE3-441618AAC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CB551C0-EE9D-46BA-9408-E2E6B298C8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603017A-520F-485F-AC92-1022A93F4C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496F3BE-EEFD-449E-BF17-536941F752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52738FE-7107-4818-A60D-A89496AC2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3CEB3-89CC-4035-B9EA-101A87D7A75B}" type="datetimeFigureOut">
              <a:rPr lang="fr-CA" smtClean="0"/>
              <a:t>2022-02-14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9A97731-2E92-49D3-BEAF-22242B099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8AF0828-F733-445B-9B25-5410194CD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AF344-E386-4189-9102-40C305BA23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35337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C32F2C-B2DE-4908-9049-9F19CD24A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209FF53-2F93-418E-A3AA-1039E74EE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3CEB3-89CC-4035-B9EA-101A87D7A75B}" type="datetimeFigureOut">
              <a:rPr lang="fr-CA" smtClean="0"/>
              <a:t>2022-02-14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17D9B31-C929-482B-861C-7259A5547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E43CD1C-75AA-42B3-B9EE-640A10CC1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AF344-E386-4189-9102-40C305BA23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50111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3A7F436-F9AF-4178-BB14-98B41EDCF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3CEB3-89CC-4035-B9EA-101A87D7A75B}" type="datetimeFigureOut">
              <a:rPr lang="fr-CA" smtClean="0"/>
              <a:t>2022-02-14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E24A461-6AD1-4E6A-AD5A-782D7283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7378E40-6AE6-48DD-90A7-864676E28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AF344-E386-4189-9102-40C305BA23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54252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75338E-DF4B-441A-B30F-7868ED31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D2600B-8883-4C4B-AC1C-3EEC87BAA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30580E-1A34-446C-B9D3-C54715B84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CC5594C-842C-4D31-8D01-A3C4E61F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3CEB3-89CC-4035-B9EA-101A87D7A75B}" type="datetimeFigureOut">
              <a:rPr lang="fr-CA" smtClean="0"/>
              <a:t>2022-02-14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98F06B7-0127-46CE-BFE7-EBE61B9E1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D53FFB3-4ACC-42B2-8D49-BFE02F516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AF344-E386-4189-9102-40C305BA23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9572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7F8716-A0FF-4F45-AEBE-347331A52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0B3130A-91F6-43C6-85DD-27EA14FC8C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4D16F2F-E556-4156-A2A7-743668532E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257334-2D66-4C43-9C0B-9C76F27B5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3CEB3-89CC-4035-B9EA-101A87D7A75B}" type="datetimeFigureOut">
              <a:rPr lang="fr-CA" smtClean="0"/>
              <a:t>2022-02-14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8430AD-F6A9-428A-B3D9-7D3DE3AE8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94B391E-11CF-41D2-B9BE-57B1439D7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AF344-E386-4189-9102-40C305BA23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23319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C87DE5B-84E7-4293-BC9C-25EBB7AEC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C5B894-36CD-488A-8A88-01115CBE6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28CEDC-FBF8-4BA5-9147-8677782845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3CEB3-89CC-4035-B9EA-101A87D7A75B}" type="datetimeFigureOut">
              <a:rPr lang="fr-CA" smtClean="0"/>
              <a:t>2022-02-14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0FA8A5F-F9AE-46D8-86D9-5B6872131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82273F-0EC0-45F6-B79B-2EF759AF6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AF344-E386-4189-9102-40C305BA23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5453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25BF214-5CC5-4CEE-906F-45118B61D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0"/>
            <a:ext cx="9525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004C002-80E9-459C-9D34-BD72314B67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>
                <a:solidFill>
                  <a:schemeClr val="bg1"/>
                </a:solidFill>
              </a:rPr>
              <a:t>espace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B53A9E7-8821-4A7C-86E9-9A1714F393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>
                <a:solidFill>
                  <a:schemeClr val="bg1"/>
                </a:solidFill>
              </a:rPr>
              <a:t>Fait par Justin Roy</a:t>
            </a:r>
          </a:p>
        </p:txBody>
      </p:sp>
    </p:spTree>
    <p:extLst>
      <p:ext uri="{BB962C8B-B14F-4D97-AF65-F5344CB8AC3E}">
        <p14:creationId xmlns:p14="http://schemas.microsoft.com/office/powerpoint/2010/main" val="4221328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DC6693-6A46-4BB9-8FD0-8B15C6727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/>
              <a:t>Constellations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0C9D66C-B8B8-4B45-AF54-B174E4F3E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67095" y="2153434"/>
            <a:ext cx="1738311" cy="187973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90029D2-FEE1-4510-A88A-F738EA2FC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017" y="2224144"/>
            <a:ext cx="1840267" cy="173831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9BBB654-28EF-42C7-B85C-591D3C0E3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184" y="2224144"/>
            <a:ext cx="2167562" cy="173831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E48F30B-9B48-4838-B417-9105465746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646" y="2224144"/>
            <a:ext cx="2047919" cy="17383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EF91936-455D-4853-9022-2EFFC820B1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19" y="4901499"/>
            <a:ext cx="2047919" cy="173831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C143727-4605-4A05-95CB-DAF598A14E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80414" y="4901499"/>
            <a:ext cx="2741706" cy="173510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1402938-DF1C-4BB4-AB98-8723E82FF5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96" y="4898294"/>
            <a:ext cx="1523626" cy="173425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B42EBAA-BD6E-43BE-9D46-FD7AED4A92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033" y="4904702"/>
            <a:ext cx="1768767" cy="1735109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71631784-C17F-4E80-8A4D-36705155BB60}"/>
              </a:ext>
            </a:extLst>
          </p:cNvPr>
          <p:cNvSpPr txBox="1"/>
          <p:nvPr/>
        </p:nvSpPr>
        <p:spPr>
          <a:xfrm>
            <a:off x="1674613" y="1690688"/>
            <a:ext cx="9663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Bélier                                       cancer                                      capricorne                                    gémeaux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D2E23C0-9CE0-4F37-BE36-441788B18CA1}"/>
              </a:ext>
            </a:extLst>
          </p:cNvPr>
          <p:cNvSpPr txBox="1"/>
          <p:nvPr/>
        </p:nvSpPr>
        <p:spPr>
          <a:xfrm>
            <a:off x="1674613" y="4347501"/>
            <a:ext cx="958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Lion                                                    poisson                                        taureau                               verseau</a:t>
            </a:r>
          </a:p>
        </p:txBody>
      </p:sp>
    </p:spTree>
    <p:extLst>
      <p:ext uri="{BB962C8B-B14F-4D97-AF65-F5344CB8AC3E}">
        <p14:creationId xmlns:p14="http://schemas.microsoft.com/office/powerpoint/2010/main" val="1475656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C5A2E6-87D3-4720-9521-AD847BC4B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/>
              <a:t>planètes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121C458-7E8F-4038-BF5A-A7C57DDC5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6" y="4319467"/>
            <a:ext cx="2460273" cy="17383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054161C-1A7C-49AA-AEAD-EF29D70F9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6" y="1954544"/>
            <a:ext cx="2460273" cy="173831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18A006B-B2A6-47FD-A52D-65104E87D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089" y="1957527"/>
            <a:ext cx="2460273" cy="173532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B129E39-50EB-489D-B941-406443B250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412" y="1954584"/>
            <a:ext cx="2460273" cy="173827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930A7DD-F439-412C-ACA5-B606DB05D0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735" y="1954544"/>
            <a:ext cx="2460273" cy="173532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1CB069B-11E1-471B-8DEC-4F67209F39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089" y="4318958"/>
            <a:ext cx="2460273" cy="173882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4331275-CFCA-4BB1-836B-A17DE2ABE7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412" y="4318958"/>
            <a:ext cx="2460273" cy="176705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337DF47-1314-4300-A4BB-A4A06365C4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734" y="4318958"/>
            <a:ext cx="2460273" cy="1767058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B17B452-7055-4210-90B4-1E0EEB598A57}"/>
              </a:ext>
            </a:extLst>
          </p:cNvPr>
          <p:cNvSpPr txBox="1"/>
          <p:nvPr/>
        </p:nvSpPr>
        <p:spPr>
          <a:xfrm>
            <a:off x="1136405" y="1506022"/>
            <a:ext cx="9919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Mercure                                          venus                                              terre                                                mars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139AEC0-1F26-4831-9CB1-1427BEAFEFB3}"/>
              </a:ext>
            </a:extLst>
          </p:cNvPr>
          <p:cNvSpPr txBox="1"/>
          <p:nvPr/>
        </p:nvSpPr>
        <p:spPr>
          <a:xfrm>
            <a:off x="1136405" y="3821495"/>
            <a:ext cx="1021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Jupitere</a:t>
            </a:r>
            <a:r>
              <a:rPr lang="fr-CA" dirty="0"/>
              <a:t>                                       saturne                                           Uranus                                          Neptune</a:t>
            </a:r>
          </a:p>
        </p:txBody>
      </p:sp>
    </p:spTree>
    <p:extLst>
      <p:ext uri="{BB962C8B-B14F-4D97-AF65-F5344CB8AC3E}">
        <p14:creationId xmlns:p14="http://schemas.microsoft.com/office/powerpoint/2010/main" val="3460769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8984-F857-430D-8693-64EB5E31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/>
              <a:t>Lunes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C98AA5A-9EFA-43BD-90C8-4AF3E91F8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79" y="2293902"/>
            <a:ext cx="3053310" cy="227019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A37840E-ECD1-4F49-A89C-777F4D4F1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737" y="2293902"/>
            <a:ext cx="2576603" cy="227019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85C8225-B360-49A1-8EFD-FA292DAD4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051" y="2293902"/>
            <a:ext cx="2890170" cy="227019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BF5A800-7E8A-45D7-8B6F-EBD06ADC86DF}"/>
              </a:ext>
            </a:extLst>
          </p:cNvPr>
          <p:cNvSpPr txBox="1"/>
          <p:nvPr/>
        </p:nvSpPr>
        <p:spPr>
          <a:xfrm>
            <a:off x="1441525" y="1807629"/>
            <a:ext cx="9563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Callisto                                                                      </a:t>
            </a:r>
            <a:r>
              <a:rPr lang="fr-CA" dirty="0" err="1"/>
              <a:t>europe</a:t>
            </a:r>
            <a:r>
              <a:rPr lang="fr-CA" dirty="0"/>
              <a:t>                                                              titan</a:t>
            </a:r>
          </a:p>
        </p:txBody>
      </p:sp>
    </p:spTree>
    <p:extLst>
      <p:ext uri="{BB962C8B-B14F-4D97-AF65-F5344CB8AC3E}">
        <p14:creationId xmlns:p14="http://schemas.microsoft.com/office/powerpoint/2010/main" val="2871401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EFD1B4-9A5A-41F8-A3D6-139196093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/>
              <a:t>Station spatiale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E184922-D70E-4B30-BAB0-17B37A4502CC}"/>
              </a:ext>
            </a:extLst>
          </p:cNvPr>
          <p:cNvSpPr txBox="1"/>
          <p:nvPr/>
        </p:nvSpPr>
        <p:spPr>
          <a:xfrm>
            <a:off x="5869014" y="1824259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ISS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D594AE8-57FD-448E-BC05-8BD9B88DA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401" y="2327162"/>
            <a:ext cx="6719198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7673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30</Words>
  <Application>Microsoft Office PowerPoint</Application>
  <PresentationFormat>Grand écran</PresentationFormat>
  <Paragraphs>12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Thème Office</vt:lpstr>
      <vt:lpstr>espace</vt:lpstr>
      <vt:lpstr>Constellations</vt:lpstr>
      <vt:lpstr>planètes</vt:lpstr>
      <vt:lpstr>Lunes</vt:lpstr>
      <vt:lpstr>Station spatiale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espace</dc:title>
  <dc:creator>CSBE</dc:creator>
  <cp:lastModifiedBy>CSBE</cp:lastModifiedBy>
  <cp:revision>4</cp:revision>
  <dcterms:created xsi:type="dcterms:W3CDTF">2022-02-14T15:20:13Z</dcterms:created>
  <dcterms:modified xsi:type="dcterms:W3CDTF">2022-02-14T15:38:05Z</dcterms:modified>
</cp:coreProperties>
</file>