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3595A-94E9-E26E-036A-68DCAD9B2D60}" v="46" dt="2022-01-07T19:02:28.799"/>
    <p1510:client id="{CC8915A9-21AD-4831-AA6D-CF2CC1DBEFB9}" v="16" dt="2022-01-07T15:43:31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5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0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4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6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3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6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8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5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843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7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9" name="Rectangle 19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r>
              <a:rPr lang="en-US" sz="6000">
                <a:solidFill>
                  <a:schemeClr val="tx1"/>
                </a:solidFill>
              </a:rPr>
              <a:t>Démocrite</a:t>
            </a:r>
            <a:br>
              <a:rPr lang="en-US" sz="6000">
                <a:solidFill>
                  <a:schemeClr val="tx1"/>
                </a:solidFill>
              </a:rPr>
            </a:br>
            <a:r>
              <a:rPr lang="en-US" sz="6000">
                <a:solidFill>
                  <a:schemeClr val="tx1"/>
                </a:solidFill>
              </a:rPr>
              <a:t>D'abdère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1" y="4572000"/>
            <a:ext cx="6823988" cy="1023580"/>
          </a:xfrm>
        </p:spPr>
        <p:txBody>
          <a:bodyPr anchor="t">
            <a:normAutofit/>
          </a:bodyPr>
          <a:lstStyle/>
          <a:p>
            <a:r>
              <a:rPr lang="en-US" sz="2800">
                <a:solidFill>
                  <a:schemeClr val="tx1">
                    <a:alpha val="60000"/>
                  </a:schemeClr>
                </a:solidFill>
                <a:ea typeface="+mn-lt"/>
                <a:cs typeface="+mn-lt"/>
              </a:rPr>
              <a:t>460 av. J.-C. à  370 av. J.-C.</a:t>
            </a:r>
            <a:endParaRPr lang="en-US" sz="280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1EC3A74-4B30-4E23-8462-FBBC18F4B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72" r="8119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FD909-4B8D-41DF-A071-D6C63357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09398"/>
            <a:ext cx="6823988" cy="3453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chemeClr val="tx1"/>
                </a:solidFill>
              </a:rPr>
              <a:t>abdère,grèce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0C21AD-153C-4914-8AED-7D53840AC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4572000"/>
            <a:ext cx="6823988" cy="10235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cap="all">
                <a:solidFill>
                  <a:schemeClr val="tx1">
                    <a:alpha val="60000"/>
                  </a:schemeClr>
                </a:solidFill>
              </a:rPr>
              <a:t>Découverte: atomes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180A1C2-F6DF-4907-8641-0F51752294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89" r="35527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09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42E41"/>
      </a:dk2>
      <a:lt2>
        <a:srgbClr val="E2E6E8"/>
      </a:lt2>
      <a:accent1>
        <a:srgbClr val="BD9A84"/>
      </a:accent1>
      <a:accent2>
        <a:srgbClr val="BA7F80"/>
      </a:accent2>
      <a:accent3>
        <a:srgbClr val="C594AA"/>
      </a:accent3>
      <a:accent4>
        <a:srgbClr val="BA7FB2"/>
      </a:accent4>
      <a:accent5>
        <a:srgbClr val="B996C6"/>
      </a:accent5>
      <a:accent6>
        <a:srgbClr val="917FBA"/>
      </a:accent6>
      <a:hlink>
        <a:srgbClr val="5987A4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DividendVTI</vt:lpstr>
      <vt:lpstr>Démocrite D'abdère</vt:lpstr>
      <vt:lpstr>abdère,grèce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</cp:revision>
  <dcterms:created xsi:type="dcterms:W3CDTF">2022-01-07T15:40:56Z</dcterms:created>
  <dcterms:modified xsi:type="dcterms:W3CDTF">2022-01-07T19:56:22Z</dcterms:modified>
</cp:coreProperties>
</file>