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A82620-B532-E1F9-2A5D-F4C027622C56}" v="10" dt="2022-01-07T20:34:15.873"/>
    <p1510:client id="{4178A85E-32DE-4705-86B3-747A447C1556}" v="52" dt="2022-01-07T16:12:43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9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74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5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8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38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45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6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9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5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7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159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19DA8F1C-B985-45F2-B4E7-596CC0CE94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8876"/>
          <a:stretch/>
        </p:blipFill>
        <p:spPr>
          <a:xfrm>
            <a:off x="20" y="10"/>
            <a:ext cx="6095980" cy="6857990"/>
          </a:xfrm>
          <a:custGeom>
            <a:avLst/>
            <a:gdLst/>
            <a:ahLst/>
            <a:cxnLst/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5F5D1E8-E605-4EFC-8912-6E191F84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2400596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cs typeface="Calibri Light"/>
              </a:rPr>
              <a:t>Dalton john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0" y="4571999"/>
            <a:ext cx="4572000" cy="1524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ea typeface="+mn-lt"/>
                <a:cs typeface="+mn-lt"/>
              </a:rPr>
              <a:t> 6 </a:t>
            </a:r>
            <a:r>
              <a:rPr lang="en-US" dirty="0" err="1">
                <a:ea typeface="+mn-lt"/>
                <a:cs typeface="+mn-lt"/>
              </a:rPr>
              <a:t>septembre</a:t>
            </a:r>
            <a:r>
              <a:rPr lang="en-US" dirty="0">
                <a:ea typeface="+mn-lt"/>
                <a:cs typeface="+mn-lt"/>
              </a:rPr>
              <a:t> 1766 à</a:t>
            </a:r>
          </a:p>
          <a:p>
            <a:pPr algn="l"/>
            <a:r>
              <a:rPr lang="en-US" dirty="0">
                <a:ea typeface="+mn-lt"/>
                <a:cs typeface="+mn-lt"/>
              </a:rPr>
              <a:t>  27 </a:t>
            </a:r>
            <a:r>
              <a:rPr lang="en-US" dirty="0" err="1">
                <a:ea typeface="+mn-lt"/>
                <a:cs typeface="+mn-lt"/>
              </a:rPr>
              <a:t>juillet</a:t>
            </a:r>
            <a:r>
              <a:rPr lang="en-US" dirty="0">
                <a:ea typeface="+mn-lt"/>
                <a:cs typeface="+mn-lt"/>
              </a:rPr>
              <a:t> 1844 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415D11-6899-4C75-BEAD-79C4656DC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762007"/>
            <a:ext cx="5948806" cy="6095979"/>
          </a:xfrm>
          <a:custGeom>
            <a:avLst/>
            <a:gdLst>
              <a:gd name="connsiteX0" fmla="*/ 1573832 w 5948806"/>
              <a:gd name="connsiteY0" fmla="*/ 765 h 6095979"/>
              <a:gd name="connsiteX1" fmla="*/ 2734663 w 5948806"/>
              <a:gd name="connsiteY1" fmla="*/ 238687 h 6095979"/>
              <a:gd name="connsiteX2" fmla="*/ 5668316 w 5948806"/>
              <a:gd name="connsiteY2" fmla="*/ 3639516 h 6095979"/>
              <a:gd name="connsiteX3" fmla="*/ 5937022 w 5948806"/>
              <a:gd name="connsiteY3" fmla="*/ 5865869 h 6095979"/>
              <a:gd name="connsiteX4" fmla="*/ 5948806 w 5948806"/>
              <a:gd name="connsiteY4" fmla="*/ 6095979 h 6095979"/>
              <a:gd name="connsiteX5" fmla="*/ 0 w 5948806"/>
              <a:gd name="connsiteY5" fmla="*/ 6095979 h 6095979"/>
              <a:gd name="connsiteX6" fmla="*/ 0 w 5948806"/>
              <a:gd name="connsiteY6" fmla="*/ 1621672 h 6095979"/>
              <a:gd name="connsiteX7" fmla="*/ 36310 w 5948806"/>
              <a:gd name="connsiteY7" fmla="*/ 1518814 h 6095979"/>
              <a:gd name="connsiteX8" fmla="*/ 287891 w 5948806"/>
              <a:gd name="connsiteY8" fmla="*/ 956872 h 6095979"/>
              <a:gd name="connsiteX9" fmla="*/ 1573832 w 5948806"/>
              <a:gd name="connsiteY9" fmla="*/ 765 h 6095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48806" h="6095979">
                <a:moveTo>
                  <a:pt x="1573832" y="765"/>
                </a:moveTo>
                <a:cubicBezTo>
                  <a:pt x="1940190" y="-10734"/>
                  <a:pt x="2329345" y="109280"/>
                  <a:pt x="2734663" y="238687"/>
                </a:cubicBezTo>
                <a:cubicBezTo>
                  <a:pt x="4118244" y="680647"/>
                  <a:pt x="5296697" y="1302752"/>
                  <a:pt x="5668316" y="3639516"/>
                </a:cubicBezTo>
                <a:cubicBezTo>
                  <a:pt x="5788299" y="4393559"/>
                  <a:pt x="5890546" y="5142244"/>
                  <a:pt x="5937022" y="5865869"/>
                </a:cubicBezTo>
                <a:lnTo>
                  <a:pt x="5948806" y="6095979"/>
                </a:lnTo>
                <a:lnTo>
                  <a:pt x="0" y="6095979"/>
                </a:lnTo>
                <a:lnTo>
                  <a:pt x="0" y="1621672"/>
                </a:lnTo>
                <a:lnTo>
                  <a:pt x="36310" y="1518814"/>
                </a:lnTo>
                <a:cubicBezTo>
                  <a:pt x="109805" y="1321982"/>
                  <a:pt x="192755" y="1133640"/>
                  <a:pt x="287891" y="956872"/>
                </a:cubicBezTo>
                <a:cubicBezTo>
                  <a:pt x="669453" y="247734"/>
                  <a:pt x="1102800" y="15549"/>
                  <a:pt x="1573832" y="76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3BFB3E6-2D9E-4A5C-826F-44A91F5977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pic>
        <p:nvPicPr>
          <p:cNvPr id="4" name="Picture 4" descr="Shape, arrow&#10;&#10;Description automatically generated">
            <a:extLst>
              <a:ext uri="{FF2B5EF4-FFF2-40B4-BE49-F238E27FC236}">
                <a16:creationId xmlns:a16="http://schemas.microsoft.com/office/drawing/2014/main" id="{B2B81A34-6ADE-4E36-BC42-F32723661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3047994"/>
            <a:ext cx="3810001" cy="2286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A39D6-293E-4144-8341-CFBA77041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1" y="3048000"/>
            <a:ext cx="4572000" cy="3048001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400"/>
          </a:p>
          <a:p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9FF98C-847A-4896-9AA2-21EC5074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4793" y="1523990"/>
            <a:ext cx="5075207" cy="1524010"/>
          </a:xfrm>
        </p:spPr>
        <p:txBody>
          <a:bodyPr anchor="t">
            <a:normAutofit fontScale="90000"/>
          </a:bodyPr>
          <a:lstStyle/>
          <a:p>
            <a:r>
              <a:rPr lang="en-US" sz="3200" dirty="0">
                <a:ea typeface="+mj-lt"/>
                <a:cs typeface="+mj-lt"/>
              </a:rPr>
              <a:t>Eaglesfield </a:t>
            </a:r>
            <a:r>
              <a:rPr lang="en-US" sz="3200" dirty="0" err="1">
                <a:ea typeface="+mj-lt"/>
                <a:cs typeface="+mj-lt"/>
              </a:rPr>
              <a:t>en</a:t>
            </a:r>
            <a:r>
              <a:rPr lang="en-US" sz="3200" dirty="0">
                <a:ea typeface="+mj-lt"/>
                <a:cs typeface="+mj-lt"/>
              </a:rPr>
              <a:t> </a:t>
            </a:r>
            <a:r>
              <a:rPr lang="en-US" sz="3200" dirty="0" err="1">
                <a:ea typeface="+mj-lt"/>
                <a:cs typeface="+mj-lt"/>
              </a:rPr>
              <a:t>Angleterre</a:t>
            </a:r>
            <a:br>
              <a:rPr lang="en-US" sz="3200" dirty="0">
                <a:ea typeface="+mj-lt"/>
                <a:cs typeface="+mj-lt"/>
              </a:rPr>
            </a:br>
            <a:br>
              <a:rPr lang="en-US" sz="3200" dirty="0">
                <a:ea typeface="+mj-lt"/>
                <a:cs typeface="+mj-lt"/>
              </a:rPr>
            </a:br>
            <a:br>
              <a:rPr lang="en-US" sz="3200" dirty="0">
                <a:ea typeface="+mj-lt"/>
                <a:cs typeface="+mj-lt"/>
              </a:rPr>
            </a:br>
            <a:r>
              <a:rPr lang="en-US" sz="3200" dirty="0" err="1"/>
              <a:t>decouverte</a:t>
            </a:r>
            <a:r>
              <a:rPr lang="en-US" sz="3200" dirty="0"/>
              <a:t> : </a:t>
            </a:r>
            <a:r>
              <a:rPr lang="en-US" sz="3200" dirty="0" err="1"/>
              <a:t>modèle</a:t>
            </a:r>
            <a:r>
              <a:rPr lang="en-US" sz="3200" dirty="0"/>
              <a:t> </a:t>
            </a:r>
            <a:r>
              <a:rPr lang="en-US" sz="3200" dirty="0" err="1"/>
              <a:t>atomique</a:t>
            </a:r>
          </a:p>
        </p:txBody>
      </p:sp>
    </p:spTree>
    <p:extLst>
      <p:ext uri="{BB962C8B-B14F-4D97-AF65-F5344CB8AC3E}">
        <p14:creationId xmlns:p14="http://schemas.microsoft.com/office/powerpoint/2010/main" val="1707089775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_2SEEDS">
      <a:dk1>
        <a:srgbClr val="000000"/>
      </a:dk1>
      <a:lt1>
        <a:srgbClr val="FFFFFF"/>
      </a:lt1>
      <a:dk2>
        <a:srgbClr val="243141"/>
      </a:dk2>
      <a:lt2>
        <a:srgbClr val="E8E5E2"/>
      </a:lt2>
      <a:accent1>
        <a:srgbClr val="7D99BC"/>
      </a:accent1>
      <a:accent2>
        <a:srgbClr val="7BA9B1"/>
      </a:accent2>
      <a:accent3>
        <a:srgbClr val="9496C8"/>
      </a:accent3>
      <a:accent4>
        <a:srgbClr val="BC887D"/>
      </a:accent4>
      <a:accent5>
        <a:srgbClr val="B79D77"/>
      </a:accent5>
      <a:accent6>
        <a:srgbClr val="A6A76F"/>
      </a:accent6>
      <a:hlink>
        <a:srgbClr val="997E5D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PebbleVTI</vt:lpstr>
      <vt:lpstr>Dalton john</vt:lpstr>
      <vt:lpstr>Eaglesfield en Angleterre   decouverte : modèle atomique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29</cp:revision>
  <dcterms:created xsi:type="dcterms:W3CDTF">2022-01-07T16:04:09Z</dcterms:created>
  <dcterms:modified xsi:type="dcterms:W3CDTF">2022-01-07T20:34:26Z</dcterms:modified>
</cp:coreProperties>
</file>