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F15259-2270-4985-B776-B625EBF901E6}" v="53" dt="2022-01-07T20:54:30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5400">
                <a:cs typeface="Calibri Light"/>
              </a:rPr>
              <a:t>Niels Bohr</a:t>
            </a:r>
            <a:endParaRPr lang="en-US" sz="5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 7 </a:t>
            </a:r>
            <a:r>
              <a:rPr lang="en-US" dirty="0" err="1">
                <a:ea typeface="+mn-lt"/>
                <a:cs typeface="+mn-lt"/>
              </a:rPr>
              <a:t>octobre</a:t>
            </a:r>
            <a:r>
              <a:rPr lang="en-US" dirty="0">
                <a:ea typeface="+mn-lt"/>
                <a:cs typeface="+mn-lt"/>
              </a:rPr>
              <a:t> 1885 à 18 </a:t>
            </a:r>
            <a:r>
              <a:rPr lang="en-US" dirty="0" err="1">
                <a:ea typeface="+mn-lt"/>
                <a:cs typeface="+mn-lt"/>
              </a:rPr>
              <a:t>novembre</a:t>
            </a:r>
            <a:r>
              <a:rPr lang="en-US" dirty="0">
                <a:ea typeface="+mn-lt"/>
                <a:cs typeface="+mn-lt"/>
              </a:rPr>
              <a:t> 1962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168314D-7ADB-4080-9A29-7CC87932A1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20" r="100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B77C-B408-4CB9-A78B-F216E7D6D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en-US" dirty="0" err="1">
                <a:cs typeface="Calibri Light"/>
              </a:rPr>
              <a:t>Danemark</a:t>
            </a:r>
            <a:endParaRPr lang="en-US" dirty="0" err="1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4" descr="A red and white flag&#10;&#10;Description automatically generated">
            <a:extLst>
              <a:ext uri="{FF2B5EF4-FFF2-40B4-BE49-F238E27FC236}">
                <a16:creationId xmlns:a16="http://schemas.microsoft.com/office/drawing/2014/main" id="{E4264333-6BC5-4937-A633-F6587F4E13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06" r="10482" b="-1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5E67A1A-072B-4240-AE77-780A3AB0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r>
              <a:rPr lang="en-US" sz="1800" dirty="0" err="1">
                <a:cs typeface="Calibri"/>
              </a:rPr>
              <a:t>Découverte</a:t>
            </a:r>
            <a:r>
              <a:rPr lang="en-US" sz="1800" dirty="0">
                <a:cs typeface="Calibri"/>
              </a:rPr>
              <a:t>: les </a:t>
            </a:r>
            <a:r>
              <a:rPr lang="en-US" sz="1800" dirty="0" err="1">
                <a:cs typeface="Calibri"/>
              </a:rPr>
              <a:t>électrons</a:t>
            </a:r>
            <a:r>
              <a:rPr lang="en-US" sz="1800" dirty="0">
                <a:cs typeface="Calibri"/>
              </a:rPr>
              <a:t> sur </a:t>
            </a:r>
            <a:r>
              <a:rPr lang="en-US" sz="1800" dirty="0" err="1">
                <a:cs typeface="Calibri"/>
              </a:rPr>
              <a:t>l'orbitale</a:t>
            </a:r>
          </a:p>
        </p:txBody>
      </p:sp>
    </p:spTree>
    <p:extLst>
      <p:ext uri="{BB962C8B-B14F-4D97-AF65-F5344CB8AC3E}">
        <p14:creationId xmlns:p14="http://schemas.microsoft.com/office/powerpoint/2010/main" val="938183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Niels Bohr</vt:lpstr>
      <vt:lpstr>Danemark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</cp:revision>
  <dcterms:created xsi:type="dcterms:W3CDTF">2022-01-07T20:47:27Z</dcterms:created>
  <dcterms:modified xsi:type="dcterms:W3CDTF">2022-01-07T20:54:32Z</dcterms:modified>
</cp:coreProperties>
</file>