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4DC53F-C2A0-4FAE-88E9-D9BD797391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2FC652B-8196-4D64-8EC6-D4714E058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897115-5779-486B-B91D-2174A5D3D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1143-98A5-43A1-89BC-173E7677DC73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A707D7-5B30-46B4-A604-C4238484E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D14200-EB9A-4F83-BE16-963481B19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8094-A3A5-4A20-A86E-6DA5B032A34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74994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EC1C4B-6024-4915-B639-BC1213C2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E812BAD-95FF-46FC-B70F-CF5D38A832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7E11EE-7E43-470C-AF26-A441AF495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1143-98A5-43A1-89BC-173E7677DC73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6EACF6-2FD8-4E4C-AE32-807F0F6EE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FAD0D1-C226-4085-9A54-21BE47E6F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8094-A3A5-4A20-A86E-6DA5B032A34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0562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F133823-C4F1-45C0-B243-2839FB0151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30B85A9-D4D3-4C50-9C05-BD592859B9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03A6D3-68C9-449E-8169-A865B5837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1143-98A5-43A1-89BC-173E7677DC73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F3CEFE-86DC-4A91-A2C6-5941518D9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640C74-9C61-4A61-8037-FFBA21F73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8094-A3A5-4A20-A86E-6DA5B032A34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87894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B5C2D4-9A38-429C-88E1-C7F6810D1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A149D3-A7DB-4134-B392-F81D729A9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94F3B2-82D1-4201-B42C-556C63D14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1143-98A5-43A1-89BC-173E7677DC73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3DF229-5B06-412B-9AAD-EECAFFB3B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7B01A4-279C-420B-A53C-8CD5F7991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8094-A3A5-4A20-A86E-6DA5B032A34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23812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B9FBC3-5A6A-4B7E-BE39-AE12DA557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E9D7355-B176-4AAD-BB7A-F04EA9252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37AC82-E105-4A51-B13B-1EE5CD42C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1143-98A5-43A1-89BC-173E7677DC73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1BCA3E-CE89-48D4-A8C4-1031ACDBE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AE3267-C4E7-4742-9754-01BD4F739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8094-A3A5-4A20-A86E-6DA5B032A34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156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B4E133-566C-4942-AA48-A07B29E2F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57ACB8-9F7F-4B93-BDD3-B84088C281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6A1E1DA-1F93-4367-9C12-8B17A12819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1AD2F36-E4E3-4030-9C14-61E4886B8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1143-98A5-43A1-89BC-173E7677DC73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DFA0B1D-AA33-4C29-90E0-6A8DE6E75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E694D7-C724-47E1-BDE8-F46B95E03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8094-A3A5-4A20-A86E-6DA5B032A34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176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2041D2-05B4-49EA-BDEA-4C175DCBB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FA5BF4-9686-418A-B073-882D453F2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06845D6-304D-4507-8C83-3FC7C5289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EE935CD-F7CB-4BDF-8630-DC4971E3D4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06F31CA-8801-4B54-86F7-71D77DD45B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8D81BF3-36D0-4B0C-9110-8246E063C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1143-98A5-43A1-89BC-173E7677DC73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0D544A6-7226-4A3A-8AFD-2E6C6E691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DD3451F-0F6F-47E5-AC3B-1FA3B2258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8094-A3A5-4A20-A86E-6DA5B032A34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091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437B23-09A1-4848-A2A0-1942CB33A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531DD25-43CD-4964-9B8D-0C7E46DE4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1143-98A5-43A1-89BC-173E7677DC73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DB56D07-AB56-4E70-AF67-8307FFAF2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138C1CF-0E8F-469C-8F96-4F7C166AC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8094-A3A5-4A20-A86E-6DA5B032A34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8676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4240504-B2F9-4797-A7FA-5C6D7D9B3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1143-98A5-43A1-89BC-173E7677DC73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52EF2FD-15EC-4D60-B48D-016730AF1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7C90C10-CB79-4E2A-8A24-E26CA6870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8094-A3A5-4A20-A86E-6DA5B032A34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84331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6A3D97-B7A1-4234-8ADA-6F344F779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F26639-A3D2-4344-855E-9F2AD290E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3E0600-BB8F-4893-949A-C3C1595827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3090844-8443-431C-BFBE-2C7B65293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1143-98A5-43A1-89BC-173E7677DC73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FFC4BEB-5A82-45FF-B08F-AE69CA9AA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BCE185-6E38-4C6F-AC57-1DCF874ED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8094-A3A5-4A20-A86E-6DA5B032A34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165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C8346C-2419-442C-955B-E1CA0FF04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4ED8F6D-6AA4-4745-8D9C-D7E98ACA31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DAE3857-B922-43A3-AE6B-FCC24B35E1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9D7F0AB-520B-4C70-AB85-7EC8F6CCB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1143-98A5-43A1-89BC-173E7677DC73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9F5CFFB-B97A-42C1-891A-163F9A321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B7C0753-6461-40FC-B8B7-EDAB03A88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8094-A3A5-4A20-A86E-6DA5B032A34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2873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B74DE-BE8E-4F0F-B3EC-1CABBE0A2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F6E33E8-C4C9-4EBD-B09D-AD5E9B13C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210C3A-E490-408F-86F1-B4653D3F23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C1143-98A5-43A1-89BC-173E7677DC73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E6A461-F0CA-44EB-BC8D-33E30EAAC8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89C986-3E20-4C5D-8C82-6476DA9247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88094-A3A5-4A20-A86E-6DA5B032A34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8947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95BC2B-5297-49CE-8E6E-FB832973DE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58532" y="0"/>
            <a:ext cx="6776826" cy="2387600"/>
          </a:xfrm>
        </p:spPr>
        <p:txBody>
          <a:bodyPr/>
          <a:lstStyle/>
          <a:p>
            <a:r>
              <a:rPr lang="fr-CA" dirty="0"/>
              <a:t>Galilée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33BCB6E-8A4D-4BE6-B408-B8D2E322EC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74945" y="2119138"/>
            <a:ext cx="9144000" cy="1655762"/>
          </a:xfrm>
        </p:spPr>
        <p:txBody>
          <a:bodyPr/>
          <a:lstStyle/>
          <a:p>
            <a:r>
              <a:rPr lang="fr-CA" dirty="0"/>
              <a:t>Par Justin Roy</a:t>
            </a:r>
          </a:p>
        </p:txBody>
      </p:sp>
      <p:pic>
        <p:nvPicPr>
          <p:cNvPr id="1026" name="Picture 2" descr="Biographie | Galilée - Physicien et astronome | Futura Sciences">
            <a:extLst>
              <a:ext uri="{FF2B5EF4-FFF2-40B4-BE49-F238E27FC236}">
                <a16:creationId xmlns:a16="http://schemas.microsoft.com/office/drawing/2014/main" id="{63452B74-4136-4436-B5B2-4C5FC00802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68" y="268343"/>
            <a:ext cx="6455186" cy="6455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1509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4D75B7-3ED3-43B0-8A0C-2ADFC9294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66218"/>
            <a:ext cx="3292736" cy="1325563"/>
          </a:xfrm>
        </p:spPr>
        <p:txBody>
          <a:bodyPr/>
          <a:lstStyle/>
          <a:p>
            <a:r>
              <a:rPr lang="fr-CA" dirty="0"/>
              <a:t>Galileo Galilei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CC66A3-7287-49B7-BBF4-8C485CC92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351" y="4487676"/>
            <a:ext cx="1334845" cy="637876"/>
          </a:xfrm>
        </p:spPr>
        <p:txBody>
          <a:bodyPr/>
          <a:lstStyle/>
          <a:p>
            <a:r>
              <a:rPr lang="fr-CA" dirty="0"/>
              <a:t>Italien</a:t>
            </a:r>
          </a:p>
        </p:txBody>
      </p:sp>
      <p:pic>
        <p:nvPicPr>
          <p:cNvPr id="2050" name="Picture 2" descr="Flag of Italy - Wikipedia">
            <a:extLst>
              <a:ext uri="{FF2B5EF4-FFF2-40B4-BE49-F238E27FC236}">
                <a16:creationId xmlns:a16="http://schemas.microsoft.com/office/drawing/2014/main" id="{581F7BC2-2184-4015-A060-CEACF0F62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137" y="681037"/>
            <a:ext cx="8474758" cy="5649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1799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795FDB-1569-4413-B688-831FBE954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De 1564 à 1642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33D5E3-68CB-46B6-8CE7-6D3646FB3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47400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996DD6-4DFE-4BF6-A4B2-7E0040278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Livre de Copernic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CCD2C3-E691-48E2-A17F-EEBDC0C1E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Héliocentrisme, Le soleil est au centre.</a:t>
            </a:r>
          </a:p>
          <a:p>
            <a:r>
              <a:rPr lang="fr-CA" dirty="0"/>
              <a:t>Preuves:</a:t>
            </a:r>
          </a:p>
          <a:p>
            <a:r>
              <a:rPr lang="fr-CA" dirty="0"/>
              <a:t>Le soleil à des tâches</a:t>
            </a:r>
          </a:p>
          <a:p>
            <a:r>
              <a:rPr lang="fr-CA" dirty="0"/>
              <a:t>La lune à des cratères</a:t>
            </a:r>
          </a:p>
          <a:p>
            <a:r>
              <a:rPr lang="fr-CA" dirty="0"/>
              <a:t>Jupiter à des lunes (4)</a:t>
            </a:r>
          </a:p>
          <a:p>
            <a:r>
              <a:rPr lang="fr-CA" dirty="0"/>
              <a:t>Vénus à des phases</a:t>
            </a:r>
          </a:p>
        </p:txBody>
      </p:sp>
      <p:pic>
        <p:nvPicPr>
          <p:cNvPr id="3074" name="Picture 2" descr="COPERNICO, GALILEO E LA CHIESA: W. Brandmüller, E. J. Greipl:  9788822239976: Books - Amazon.ca">
            <a:extLst>
              <a:ext uri="{FF2B5EF4-FFF2-40B4-BE49-F238E27FC236}">
                <a16:creationId xmlns:a16="http://schemas.microsoft.com/office/drawing/2014/main" id="{0E48D068-BFD3-490A-8A53-C15D4F31B7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4166" y="3563937"/>
            <a:ext cx="1936173" cy="2833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Événement historique : Copernic, Galilée et l'héliocentrisme | SchoolMouv">
            <a:extLst>
              <a:ext uri="{FF2B5EF4-FFF2-40B4-BE49-F238E27FC236}">
                <a16:creationId xmlns:a16="http://schemas.microsoft.com/office/drawing/2014/main" id="{A1C9C22B-C006-4832-9F2C-E2F5E3094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926" y="776568"/>
            <a:ext cx="4715435" cy="2652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253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45</Words>
  <Application>Microsoft Office PowerPoint</Application>
  <PresentationFormat>Grand écran</PresentationFormat>
  <Paragraphs>12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Galilée</vt:lpstr>
      <vt:lpstr>Galileo Galilei</vt:lpstr>
      <vt:lpstr>De 1564 à 1642</vt:lpstr>
      <vt:lpstr>Livre de Copernic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Galilée</dc:title>
  <dc:creator>CSBE</dc:creator>
  <cp:lastModifiedBy>CSBE</cp:lastModifiedBy>
  <cp:revision>2</cp:revision>
  <dcterms:created xsi:type="dcterms:W3CDTF">2022-05-16T14:16:17Z</dcterms:created>
  <dcterms:modified xsi:type="dcterms:W3CDTF">2022-05-16T14:19:22Z</dcterms:modified>
</cp:coreProperties>
</file>