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6E3745-BEBF-4A2D-8BDD-EE753B57D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6D45179-1019-4FC3-91AD-99E36BAE5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0A51F2-1EFC-46CC-B03C-1F3C3F725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F303-E585-4F79-A786-C3E0F8DBDE32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93A01A-4006-4046-AFEC-B3E7B30E2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729450-6110-4F0A-B410-163F2A447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25B81-49D0-4C66-95CD-5B699C96170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414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4448DE-4814-4799-BD66-E36D32136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943CF10-EE2E-42BE-BA46-79E6C1CF94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EDA267-5939-4AE9-8912-7B9532BE0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F303-E585-4F79-A786-C3E0F8DBDE32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EF01C7-9EC7-4E08-9865-66126706A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9D91CB-3A66-4027-BC6B-F0898A82B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25B81-49D0-4C66-95CD-5B699C96170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950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DA666BB-27F4-4384-ADFD-57E0C2B0C1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8B8D58-7552-449C-926D-359D04ECE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446660-F34F-42FB-A477-465B50BDE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F303-E585-4F79-A786-C3E0F8DBDE32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A5DC88-F03C-4C54-AF57-C839615AA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637D72-5823-4244-A5B7-2C906DD1D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25B81-49D0-4C66-95CD-5B699C96170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135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B3C217-187E-4E95-9070-C4C89EF6F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A0E458-B713-4CC2-8A3F-39D3CA2CC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BB9999-20C7-4E1A-BBA2-4F2849F2F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F303-E585-4F79-A786-C3E0F8DBDE32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FC8779-B8C4-4378-91AE-E52BCEDF8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0A9423-42B5-4609-8AA1-34B465498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25B81-49D0-4C66-95CD-5B699C96170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913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1A52C8-821C-440E-BE9A-306051773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DCC9C36-2BAC-4FBC-B669-15B2D8643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625F8C-2B15-451A-86A7-0D0925C70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F303-E585-4F79-A786-C3E0F8DBDE32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FC9DA3-07F0-4A11-AAAB-2E10ED07E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0558C5-3918-47C3-898A-6B5CCC41B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25B81-49D0-4C66-95CD-5B699C96170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091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FCE811-D92E-4187-A944-987203C97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122384-1270-44AA-8859-C06EBB7D7A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7464C38-E29B-45DD-8F3D-24B2276C9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41EFB4-C860-43C0-9AAF-BE39E54D7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F303-E585-4F79-A786-C3E0F8DBDE32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812774D-6B78-4C23-92E0-4AC31FC5F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8175E6-5796-4E7B-9019-7215A2DF5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25B81-49D0-4C66-95CD-5B699C96170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78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6572DE-E549-4CA4-92F5-C795C7E21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48E570-828A-47A2-B34C-5B90F8399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4DC834-7ADA-419E-B4EA-02FB25C334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9147EE8-014D-439E-B268-7A9F250CAD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B3DED5-F385-4141-834E-E0B60CF623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9A63928-CE14-48FD-B106-EFDCE1FF9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F303-E585-4F79-A786-C3E0F8DBDE32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B898D13-18D4-4F1F-9F50-96371D80C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A621B8B-6217-4845-A170-D8319FDF6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25B81-49D0-4C66-95CD-5B699C96170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4584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674AD9-797E-4589-9718-8FA77CD49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2E21FA1-3362-450C-A22F-FC767E9B2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F303-E585-4F79-A786-C3E0F8DBDE32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DB3F7E0-316F-47DD-AF0D-58067E5EE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B903D9C-18C7-4B7E-A591-9D81D6EBA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25B81-49D0-4C66-95CD-5B699C96170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804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D9522CE-2136-4530-80DF-BAFF5BDA1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F303-E585-4F79-A786-C3E0F8DBDE32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FF08A70-39FD-4081-BB57-B1626BDB7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85EC828-D27D-468D-A2D4-990AE45DA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25B81-49D0-4C66-95CD-5B699C96170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633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38B4D7-CEC0-45A5-8F46-80A6F2931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A4F37C-2805-4EA0-A040-0242D88AE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AA9FB0B-BF41-4967-BF4A-2BB21DED3C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65F4B7-DCEC-44EB-B9F7-1907D22C5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F303-E585-4F79-A786-C3E0F8DBDE32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F1B937-C67C-4F59-B68D-03EB29BC7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13C338-1A09-4BF0-97FD-22E387F8B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25B81-49D0-4C66-95CD-5B699C96170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314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056901-A76D-4D05-A01C-CDEE17F36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117F9A0-480A-4B4C-B6E5-50279191AE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C3D7DD-275A-4764-9B01-FDA43CE9D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8FAF465-118E-4C55-9A7F-AEF30D0C8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F303-E585-4F79-A786-C3E0F8DBDE32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342050-EC14-4DF4-9761-A322A6475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A9B821-8F77-460A-81FB-0F578683A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25B81-49D0-4C66-95CD-5B699C96170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863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1DF154B-A22C-4F65-8B8F-D48F3C2E0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20C12A-A922-4B41-8DDC-515EE7A2F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F6DD12-0C80-484D-A89F-2CC297A953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8F303-E585-4F79-A786-C3E0F8DBDE32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F75267-8146-45C9-B039-CF863212E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4CAAFD-1AB6-4C19-8131-C34D84085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25B81-49D0-4C66-95CD-5B699C96170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452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16BFCB-BE4B-4E8F-9339-05C0D930BF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0724" y="204394"/>
            <a:ext cx="6870551" cy="766763"/>
          </a:xfrm>
        </p:spPr>
        <p:txBody>
          <a:bodyPr>
            <a:normAutofit/>
          </a:bodyPr>
          <a:lstStyle/>
          <a:p>
            <a:r>
              <a:rPr lang="fr-CA" sz="4000" dirty="0"/>
              <a:t>Cycle de vie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4535927-5AF1-4B2E-BDAC-D3231EB52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08088" y="971157"/>
            <a:ext cx="1975821" cy="324503"/>
          </a:xfrm>
        </p:spPr>
        <p:txBody>
          <a:bodyPr>
            <a:normAutofit fontScale="85000" lnSpcReduction="20000"/>
          </a:bodyPr>
          <a:lstStyle/>
          <a:p>
            <a:r>
              <a:rPr lang="fr-CA" dirty="0"/>
              <a:t>Par Justin Roy</a:t>
            </a:r>
          </a:p>
        </p:txBody>
      </p:sp>
    </p:spTree>
    <p:extLst>
      <p:ext uri="{BB962C8B-B14F-4D97-AF65-F5344CB8AC3E}">
        <p14:creationId xmlns:p14="http://schemas.microsoft.com/office/powerpoint/2010/main" val="1276387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6D7240-CF3F-4E15-94B9-A436FF40F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Germination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41AF2E-36F1-4E2D-822B-7FD2AA0E2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4" name="Picture 2" descr="De la graine à la plante: le miracle de la germination – Jardinier paresseux">
            <a:extLst>
              <a:ext uri="{FF2B5EF4-FFF2-40B4-BE49-F238E27FC236}">
                <a16:creationId xmlns:a16="http://schemas.microsoft.com/office/drawing/2014/main" id="{AEB5A300-02BC-49BD-A379-78089F152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239" y="1825625"/>
            <a:ext cx="6041522" cy="276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641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6F5791-0BB3-4EB7-A939-FDDDEA4CB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Croissance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C87E11-7B05-40EA-AE0B-23EAAC36A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2050" name="Picture 2" descr="Phases De Croissance D&amp;#39;une Usine Avec Les Racines Et Les Pousses Pousse  Enracinée Dans Le Pot De Fleurs Illustration de Vecteur - Illustration du  flowerpot, illustration: 96047976">
            <a:extLst>
              <a:ext uri="{FF2B5EF4-FFF2-40B4-BE49-F238E27FC236}">
                <a16:creationId xmlns:a16="http://schemas.microsoft.com/office/drawing/2014/main" id="{9C28EDD2-32EE-4731-B3F6-FB67B164B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032" y="1825625"/>
            <a:ext cx="5267936" cy="356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0647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04DB3C-ADA2-4437-BD89-E2D2C6F23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2228" y="378776"/>
            <a:ext cx="9187543" cy="1791601"/>
          </a:xfrm>
        </p:spPr>
        <p:txBody>
          <a:bodyPr/>
          <a:lstStyle/>
          <a:p>
            <a:pPr algn="ctr"/>
            <a:r>
              <a:rPr lang="fr-CA" dirty="0"/>
              <a:t>Floraison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781773-F10A-473F-A1A1-699A6A14D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098" name="Picture 2" descr="Étapes De L&amp;#39;objet De Dessin Animé De Plantes De Croissance | Vecteur Premium">
            <a:extLst>
              <a:ext uri="{FF2B5EF4-FFF2-40B4-BE49-F238E27FC236}">
                <a16:creationId xmlns:a16="http://schemas.microsoft.com/office/drawing/2014/main" id="{37A119F0-B2A5-4649-99AB-F9F78446D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053" y="1825625"/>
            <a:ext cx="5419892" cy="4908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2971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760AAF-2A02-44FA-B88E-978BF113C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Pollinisation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D8D28B-93A6-493A-B656-E59932F4A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5122" name="Picture 2" descr="Comment attirer les différents pollinisateurs au jardin">
            <a:extLst>
              <a:ext uri="{FF2B5EF4-FFF2-40B4-BE49-F238E27FC236}">
                <a16:creationId xmlns:a16="http://schemas.microsoft.com/office/drawing/2014/main" id="{6BA5C71D-F611-484A-8792-4C0FEA2CF4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081" y="1823252"/>
            <a:ext cx="6821838" cy="420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564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9699CB-7014-4054-9E0E-BB4856F3B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Fécondation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DF0830-E4E0-4386-B410-85463779E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6146" name="Picture 2" descr="Activité 2 LE DEVELOPPEMENT ET LA REPRODUCTION D&amp;#39;UNE PLANTE 6">
            <a:extLst>
              <a:ext uri="{FF2B5EF4-FFF2-40B4-BE49-F238E27FC236}">
                <a16:creationId xmlns:a16="http://schemas.microsoft.com/office/drawing/2014/main" id="{97D28DD3-A5FE-4BC6-BA49-1CA6FD4DE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492" y="1803854"/>
            <a:ext cx="7791016" cy="421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258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0CA6D3-EE43-47B1-B821-647A530CF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Fructification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BD39BF-7E71-4BC7-84F4-7961B59E0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7170" name="Picture 2" descr="Section D&amp;#39;une Pomme. Les Noms De Pièces D&amp;#39;Apple. Guide D&amp;#39;étude. Vector  Illustration Clip Art Libres De Droits , Vecteurs Et Illustration. Image  63519722.">
            <a:extLst>
              <a:ext uri="{FF2B5EF4-FFF2-40B4-BE49-F238E27FC236}">
                <a16:creationId xmlns:a16="http://schemas.microsoft.com/office/drawing/2014/main" id="{296AD1C5-C564-4035-A41B-BE08F1B99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1825625"/>
            <a:ext cx="4667250" cy="466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7184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</Words>
  <Application>Microsoft Office PowerPoint</Application>
  <PresentationFormat>Grand écran</PresentationFormat>
  <Paragraphs>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Cycle de vie</vt:lpstr>
      <vt:lpstr>Germination</vt:lpstr>
      <vt:lpstr>Croissance</vt:lpstr>
      <vt:lpstr>Floraison</vt:lpstr>
      <vt:lpstr>Pollinisation</vt:lpstr>
      <vt:lpstr>Fécondation</vt:lpstr>
      <vt:lpstr>Fructification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de vie</dc:title>
  <dc:creator>CSBE</dc:creator>
  <cp:lastModifiedBy>CSBE</cp:lastModifiedBy>
  <cp:revision>2</cp:revision>
  <dcterms:created xsi:type="dcterms:W3CDTF">2022-02-01T15:15:53Z</dcterms:created>
  <dcterms:modified xsi:type="dcterms:W3CDTF">2022-02-01T15:25:21Z</dcterms:modified>
</cp:coreProperties>
</file>