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A7534-6219-46DF-897D-237B1BE274F3}" v="47" dt="2022-01-07T20:46:00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>
                <a:cs typeface="Calibri Light"/>
              </a:rPr>
              <a:t>James</a:t>
            </a:r>
            <a:br>
              <a:rPr lang="en-US" sz="5400">
                <a:cs typeface="Calibri Light"/>
              </a:rPr>
            </a:br>
            <a:r>
              <a:rPr lang="en-US" sz="5400">
                <a:cs typeface="Calibri Light"/>
              </a:rPr>
              <a:t>Chadwick</a:t>
            </a:r>
            <a:endParaRPr lang="en-US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ea typeface="+mn-lt"/>
                <a:cs typeface="+mn-lt"/>
              </a:rPr>
              <a:t>20 octobre 1891 à 24 juillet 1974</a:t>
            </a:r>
            <a:endParaRPr lang="en-US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FEA2452-55CB-4BC2-BC32-F389931710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2438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3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5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FFDF2-2322-44C1-BFA6-891BE274D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09700"/>
            <a:ext cx="4152900" cy="2809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Angleterre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8995-89B1-4FFC-B27B-F4C16BD06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4219575"/>
            <a:ext cx="3348228" cy="9284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Découverte: neutrons</a:t>
            </a:r>
          </a:p>
        </p:txBody>
      </p:sp>
      <p:pic>
        <p:nvPicPr>
          <p:cNvPr id="9" name="Picture 9" descr="Shape, arrow&#10;&#10;Description automatically generated">
            <a:extLst>
              <a:ext uri="{FF2B5EF4-FFF2-40B4-BE49-F238E27FC236}">
                <a16:creationId xmlns:a16="http://schemas.microsoft.com/office/drawing/2014/main" id="{9BF8AF54-9589-47B7-A5AB-CA44D57A9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827" y="2218193"/>
            <a:ext cx="4448774" cy="26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48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James Chadwick</vt:lpstr>
      <vt:lpstr>Angleterre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</dc:title>
  <dc:creator/>
  <cp:lastModifiedBy/>
  <cp:revision>30</cp:revision>
  <dcterms:created xsi:type="dcterms:W3CDTF">2022-01-07T20:41:17Z</dcterms:created>
  <dcterms:modified xsi:type="dcterms:W3CDTF">2022-01-07T20:46:41Z</dcterms:modified>
</cp:coreProperties>
</file>