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9093A-F4A4-4B03-9AA6-EBE569C28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7FF69F-538D-4EB4-8478-EE257479D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213562-2E49-422E-8E9F-E85564E4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8FC152-4AE5-4793-8E31-36AD5D2E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83FA13-36EB-4CE3-9F0C-E0E3A816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643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94C57E-983D-4825-B07C-D57A890D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B42382-3F6B-4AA8-BA89-C44BD7713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C350EB-500D-4F20-9B39-2BD0B54F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907339-D4AA-47FC-A5AE-1BED8490C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66C0D6-9599-43C7-82A7-BB0AB691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124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A1650E-4BF7-4347-8F17-48B4117CD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3AE734-F095-455B-B05B-4FDA86F74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F23F37-F317-4CF9-B0BE-C2CB13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304F5F-6699-42A9-9276-90F66029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AFC6B5-85C0-404F-A93A-15E3DF5A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366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49157-D53D-45AA-A554-419304A5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CE6221-581D-4E67-B3FC-1C1537A9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A0B4DD-6C32-4173-AA52-4A23968E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9540A-ABA0-4BE7-9C9A-21B05E54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AAC85-935B-41E4-838A-79689A2C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2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136105-885B-4AA2-9E18-D8A8DCA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965458-1CCD-4779-A141-526242CE1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A27CF6-73F8-4ADB-B47F-F86297C16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8C5CA2-2DF1-42EA-AE95-072541190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197B7C-482A-43E5-A0F0-A4128018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564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916F2-F40D-49BB-99C5-DA66D3A0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85F48F-246F-4AF2-8793-A3090F110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7CCFB6-00EB-48DC-9E8D-E7B36B1FD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253FB9-3201-45C8-A9A3-01C89F7B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73F9BD-AF62-4960-BA69-365C16AD2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9AE6B-4621-4BA8-ACF2-2EE7057A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528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30563-75F9-401B-A9DE-EDFEC08EA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A2B9AB-3D27-4C6D-9051-325608C7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FE80FB-B0A5-42C2-94F1-176B00D1A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1356781-8C07-40B3-B4D1-10FCEB7B4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B24A6AC-24E2-486D-8702-E956F1DA5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62C8D9-5444-460E-BB35-9E30D162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7C053A-D42D-43FC-B973-071CBEA7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EC2D4F1-D458-4647-828D-28E4ED93B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669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DE1538-CF43-4C13-B88E-D93A1471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A5FA1D-6FA5-4F20-B0EE-903DF10D6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D21393-7279-4A44-84B5-C9280134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1970E0-79E2-4469-8710-9C7BEBBA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059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A01FDD-821A-43DD-8534-F41380D89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7CD401-4978-4C1A-9B0E-CE83C2B6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B433F8-E944-4F80-9E89-644752A95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514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3158F-259D-4C15-BACC-ABC3DC80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B1202E-8DAD-437F-BE03-45FB3062B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9F490A-2BF9-43F5-A6CF-36499F088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CAF48C-39AA-463A-ADE0-14DA18ED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ACB18-38CB-4BB3-B261-C69B1916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B256E6-84DE-47CE-8BDB-A369D0D6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59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CDCA80-1555-4D81-89E0-5E0FFF2D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ABEF10-4429-4A62-A7F3-380FED679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DB77DB-65DD-46E7-9756-B14F2DA76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CFCA4F-7B9D-4ADC-B05E-28997DC6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BDF694-C21B-4B37-B256-B8D69EEB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858C79-C397-44C1-92D9-366BB023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808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6AB4EE-DB94-4F62-9071-D56788A9E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CC14A7-C035-43BF-AAD5-96CD4857E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11959A-902E-40A4-8F0E-4CCF435B7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6FE9F-7777-40F8-9C3A-12F20702CEB7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1ECC5-FE40-4C2B-979D-D31849A34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A9604D-F192-4CB9-9614-9667C87D2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1BE45-2F19-4256-9AE6-AD9373180AD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944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fred Wegener | Biography, Theory, &amp; Facts | Britannica">
            <a:extLst>
              <a:ext uri="{FF2B5EF4-FFF2-40B4-BE49-F238E27FC236}">
                <a16:creationId xmlns:a16="http://schemas.microsoft.com/office/drawing/2014/main" id="{363472CD-BE65-449C-BE2D-900FD232F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09" y="198437"/>
            <a:ext cx="8639523" cy="647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21995D3-8D52-45E3-8271-CF4FFE8D8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79454" y="198437"/>
            <a:ext cx="3112546" cy="2387600"/>
          </a:xfrm>
        </p:spPr>
        <p:txBody>
          <a:bodyPr/>
          <a:lstStyle/>
          <a:p>
            <a:r>
              <a:rPr lang="fr-CA" dirty="0"/>
              <a:t>Alfred 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FC29BD-8AD0-4259-B630-9FF985AEE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3727" y="2924306"/>
            <a:ext cx="9144000" cy="1655762"/>
          </a:xfrm>
        </p:spPr>
        <p:txBody>
          <a:bodyPr/>
          <a:lstStyle/>
          <a:p>
            <a:r>
              <a:rPr lang="fr-CA" dirty="0"/>
              <a:t>Fait par Justin R.</a:t>
            </a:r>
          </a:p>
        </p:txBody>
      </p:sp>
    </p:spTree>
    <p:extLst>
      <p:ext uri="{BB962C8B-B14F-4D97-AF65-F5344CB8AC3E}">
        <p14:creationId xmlns:p14="http://schemas.microsoft.com/office/powerpoint/2010/main" val="249211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6D611-60C1-4D91-9FEE-12094DA4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né le 1</a:t>
            </a:r>
            <a:r>
              <a:rPr lang="fr-CA" baseline="30000" dirty="0"/>
              <a:t>er</a:t>
            </a:r>
            <a:r>
              <a:rPr lang="fr-CA" dirty="0"/>
              <a:t> novembre 1880 et mort en 1930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A40830-DABE-44CA-9590-302921C3E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</a:t>
            </a:r>
            <a:r>
              <a:rPr lang="fr-CA" dirty="0" err="1"/>
              <a:t>berlin</a:t>
            </a:r>
            <a:endParaRPr lang="fr-CA" dirty="0"/>
          </a:p>
        </p:txBody>
      </p:sp>
      <p:pic>
        <p:nvPicPr>
          <p:cNvPr id="2050" name="Picture 2" descr="Drapeau de Berlin — Wikipédia">
            <a:extLst>
              <a:ext uri="{FF2B5EF4-FFF2-40B4-BE49-F238E27FC236}">
                <a16:creationId xmlns:a16="http://schemas.microsoft.com/office/drawing/2014/main" id="{BCF3AC8C-1380-458B-A33D-E817CFBE5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676" y="2539515"/>
            <a:ext cx="4872597" cy="292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 Dérive des Continents">
            <a:extLst>
              <a:ext uri="{FF2B5EF4-FFF2-40B4-BE49-F238E27FC236}">
                <a16:creationId xmlns:a16="http://schemas.microsoft.com/office/drawing/2014/main" id="{49A95C29-FCE5-43D0-AD94-90F4D5A6C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70" y="1249624"/>
            <a:ext cx="8194485" cy="469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4EA4AB5-C0EB-425D-963B-08D81815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Découverte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DB5DD-D624-4D42-9418-FD81563C3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dérive des continents</a:t>
            </a:r>
          </a:p>
        </p:txBody>
      </p:sp>
    </p:spTree>
    <p:extLst>
      <p:ext uri="{BB962C8B-B14F-4D97-AF65-F5344CB8AC3E}">
        <p14:creationId xmlns:p14="http://schemas.microsoft.com/office/powerpoint/2010/main" val="218663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Alfred Wegener</vt:lpstr>
      <vt:lpstr>né le 1er novembre 1880 et mort en 1930</vt:lpstr>
      <vt:lpstr>Découverte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1</cp:revision>
  <dcterms:created xsi:type="dcterms:W3CDTF">2022-04-01T14:46:04Z</dcterms:created>
  <dcterms:modified xsi:type="dcterms:W3CDTF">2022-04-01T14:46:11Z</dcterms:modified>
</cp:coreProperties>
</file>