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763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735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397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171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753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54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614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942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006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00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792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22C37-3D34-478E-872B-DEF97C90C987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C7CC9-833C-4993-B947-14A55E9122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920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Procédé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365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#1 Sédimentation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5684" y="699354"/>
            <a:ext cx="3061446" cy="657104"/>
          </a:xfrm>
        </p:spPr>
        <p:txBody>
          <a:bodyPr/>
          <a:lstStyle/>
          <a:p>
            <a:pPr marL="0" indent="0">
              <a:buNone/>
            </a:pPr>
            <a:r>
              <a:rPr lang="fr-CA" dirty="0" smtClean="0"/>
              <a:t>Laisser reposer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2248348" y="3083252"/>
            <a:ext cx="1527586" cy="2528047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>
            <a:off x="2248348" y="4234320"/>
            <a:ext cx="1527586" cy="13769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8382000" y="3083252"/>
            <a:ext cx="1527586" cy="2528047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Cylindre 6"/>
          <p:cNvSpPr/>
          <p:nvPr/>
        </p:nvSpPr>
        <p:spPr>
          <a:xfrm>
            <a:off x="8382000" y="4234320"/>
            <a:ext cx="1527586" cy="13769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2463501" y="5030386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2780853" y="4836747"/>
            <a:ext cx="285076" cy="27969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3177092" y="4718414"/>
            <a:ext cx="329902" cy="31197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8554123" y="5116446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9095592" y="4255834"/>
            <a:ext cx="285076" cy="27969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9380668" y="5154098"/>
            <a:ext cx="329902" cy="31197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792929" y="1275187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Mélange hétérogène</a:t>
            </a:r>
            <a:endParaRPr lang="fr-CA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463501" y="2266520"/>
            <a:ext cx="1134484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avant</a:t>
            </a:r>
            <a:endParaRPr lang="fr-CA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8621807" y="2279968"/>
            <a:ext cx="923812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après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42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#2 Décantation</a:t>
            </a:r>
            <a:endParaRPr lang="fr-CA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0" y="699354"/>
            <a:ext cx="1864659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Transvider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 rot="6518176">
            <a:off x="3922578" y="2395127"/>
            <a:ext cx="1094753" cy="202658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5333623" y="4385839"/>
            <a:ext cx="1094753" cy="202658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" name="Connecteur en arc 9"/>
          <p:cNvCxnSpPr/>
          <p:nvPr/>
        </p:nvCxnSpPr>
        <p:spPr>
          <a:xfrm>
            <a:off x="3582299" y="2991899"/>
            <a:ext cx="1811726" cy="728829"/>
          </a:xfrm>
          <a:prstGeom prst="curvedConnector3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276316" y="3415239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4703934" y="3356072"/>
            <a:ext cx="244883" cy="25280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3467551" y="3356072"/>
            <a:ext cx="329902" cy="31197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2317668" y="3329178"/>
            <a:ext cx="1151387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>
                <a:solidFill>
                  <a:srgbClr val="92D050"/>
                </a:solidFill>
              </a:rPr>
              <a:t>résidu</a:t>
            </a:r>
            <a:endParaRPr lang="fr-CA" dirty="0">
              <a:solidFill>
                <a:srgbClr val="92D050"/>
              </a:solidFill>
            </a:endParaRPr>
          </a:p>
        </p:txBody>
      </p:sp>
      <p:sp>
        <p:nvSpPr>
          <p:cNvPr id="21" name="Cylindre 20"/>
          <p:cNvSpPr/>
          <p:nvPr/>
        </p:nvSpPr>
        <p:spPr>
          <a:xfrm>
            <a:off x="5333623" y="5214348"/>
            <a:ext cx="1094753" cy="119807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5605036" y="5813386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5818884" y="5162635"/>
            <a:ext cx="216944" cy="19893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" name="Connecteur droit 17"/>
          <p:cNvCxnSpPr/>
          <p:nvPr/>
        </p:nvCxnSpPr>
        <p:spPr>
          <a:xfrm flipH="1">
            <a:off x="6090297" y="2565937"/>
            <a:ext cx="432023" cy="36554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838200" y="1240374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Mélange hétérogène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7811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#3 Filtration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 rot="6518176">
            <a:off x="3407198" y="2166596"/>
            <a:ext cx="900992" cy="1747950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5" name="Connecteur en arc 4"/>
          <p:cNvCxnSpPr/>
          <p:nvPr/>
        </p:nvCxnSpPr>
        <p:spPr>
          <a:xfrm>
            <a:off x="3119718" y="2622995"/>
            <a:ext cx="1467484" cy="916271"/>
          </a:xfrm>
          <a:prstGeom prst="curvedConnector3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3571418" y="2997690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3978919" y="3157056"/>
            <a:ext cx="211214" cy="20806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797543" y="1295095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Mélange homogène</a:t>
            </a:r>
            <a:endParaRPr lang="fr-CA" dirty="0"/>
          </a:p>
        </p:txBody>
      </p:sp>
      <p:sp>
        <p:nvSpPr>
          <p:cNvPr id="10" name="Cylindre 9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6" name="Triangle isocèle 15"/>
          <p:cNvSpPr/>
          <p:nvPr/>
        </p:nvSpPr>
        <p:spPr>
          <a:xfrm>
            <a:off x="3923384" y="5200349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4324574" y="5802777"/>
            <a:ext cx="935915" cy="17847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Délai 19"/>
          <p:cNvSpPr/>
          <p:nvPr/>
        </p:nvSpPr>
        <p:spPr>
          <a:xfrm rot="5400000">
            <a:off x="4607928" y="3805799"/>
            <a:ext cx="352133" cy="341173"/>
          </a:xfrm>
          <a:prstGeom prst="flowChartDelay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4678387" y="3934178"/>
            <a:ext cx="211214" cy="20806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4429153" y="6045577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4870462" y="2183802"/>
            <a:ext cx="380558" cy="19584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3654925" y="3769850"/>
            <a:ext cx="984354" cy="361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>
                <a:solidFill>
                  <a:srgbClr val="FF0000"/>
                </a:solidFill>
              </a:rPr>
              <a:t>résidu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3020520" y="5839878"/>
            <a:ext cx="984354" cy="361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filtrat</a:t>
            </a:r>
            <a:endParaRPr lang="fr-CA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4609564" y="3829827"/>
            <a:ext cx="95907" cy="4305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4863883" y="3801974"/>
            <a:ext cx="82779" cy="4926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964309" y="5265354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erlenmeyer</a:t>
            </a:r>
            <a:endParaRPr lang="fr-CA" dirty="0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5060741" y="3759092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Papier filtre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entonnoir</a:t>
            </a:r>
            <a:endParaRPr lang="fr-CA" dirty="0"/>
          </a:p>
        </p:txBody>
      </p:sp>
      <p:sp>
        <p:nvSpPr>
          <p:cNvPr id="35" name="Ellipse 34"/>
          <p:cNvSpPr/>
          <p:nvPr/>
        </p:nvSpPr>
        <p:spPr>
          <a:xfrm>
            <a:off x="7928386" y="1032734"/>
            <a:ext cx="1818042" cy="16889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8837407" y="598497"/>
            <a:ext cx="30897" cy="26625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555874" y="1837474"/>
            <a:ext cx="2624860" cy="39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8518519" y="3365117"/>
            <a:ext cx="889043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1:3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3750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#4a Évaporation</a:t>
            </a:r>
            <a:endParaRPr lang="fr-CA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97543" y="1295095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Mélange homogène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isocèle 5"/>
          <p:cNvSpPr/>
          <p:nvPr/>
        </p:nvSpPr>
        <p:spPr>
          <a:xfrm>
            <a:off x="3923384" y="5200349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4324574" y="5802777"/>
            <a:ext cx="935915" cy="17847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4429153" y="6045577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/>
          <p:cNvSpPr/>
          <p:nvPr/>
        </p:nvSpPr>
        <p:spPr>
          <a:xfrm>
            <a:off x="4873029" y="6198320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Nuage 15"/>
          <p:cNvSpPr/>
          <p:nvPr/>
        </p:nvSpPr>
        <p:spPr>
          <a:xfrm rot="6138464">
            <a:off x="3908895" y="2017710"/>
            <a:ext cx="1575352" cy="12883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7" name="Connecteur droit 16"/>
          <p:cNvCxnSpPr>
            <a:endCxn id="7" idx="2"/>
          </p:cNvCxnSpPr>
          <p:nvPr/>
        </p:nvCxnSpPr>
        <p:spPr>
          <a:xfrm flipH="1">
            <a:off x="4587202" y="3780015"/>
            <a:ext cx="8966" cy="16787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980792" y="3762634"/>
            <a:ext cx="0" cy="17159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2864705" y="5612606"/>
            <a:ext cx="1070547" cy="426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solide</a:t>
            </a:r>
            <a:endParaRPr lang="fr-CA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6212567" y="5439559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Soluté</a:t>
            </a:r>
            <a:endParaRPr lang="fr-CA" dirty="0"/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7956588" y="3383515"/>
            <a:ext cx="2714998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Substance pure</a:t>
            </a:r>
            <a:endParaRPr lang="fr-CA" dirty="0"/>
          </a:p>
        </p:txBody>
      </p:sp>
      <p:sp>
        <p:nvSpPr>
          <p:cNvPr id="25" name="Cube 24"/>
          <p:cNvSpPr/>
          <p:nvPr/>
        </p:nvSpPr>
        <p:spPr>
          <a:xfrm>
            <a:off x="3720009" y="6357686"/>
            <a:ext cx="2145351" cy="365843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5847984" y="6399917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Plaque</a:t>
            </a:r>
            <a:endParaRPr lang="fr-CA" dirty="0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849510" y="5825984"/>
            <a:ext cx="475064" cy="2152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#4b Distillation</a:t>
            </a:r>
            <a:endParaRPr lang="fr-CA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97543" y="1295095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Mélange homogène</a:t>
            </a:r>
            <a:endParaRPr lang="fr-CA" dirty="0"/>
          </a:p>
        </p:txBody>
      </p:sp>
      <p:sp>
        <p:nvSpPr>
          <p:cNvPr id="5" name="Cylindre 4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isocèle 5"/>
          <p:cNvSpPr/>
          <p:nvPr/>
        </p:nvSpPr>
        <p:spPr>
          <a:xfrm>
            <a:off x="3935252" y="5297700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4712356" y="6239215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10"/>
          <p:cNvCxnSpPr>
            <a:endCxn id="7" idx="2"/>
          </p:cNvCxnSpPr>
          <p:nvPr/>
        </p:nvCxnSpPr>
        <p:spPr>
          <a:xfrm flipH="1">
            <a:off x="4587202" y="3780015"/>
            <a:ext cx="8966" cy="16787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980792" y="3762634"/>
            <a:ext cx="0" cy="17159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864705" y="5612606"/>
            <a:ext cx="1070547" cy="426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résidu</a:t>
            </a:r>
            <a:endParaRPr lang="fr-CA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3858989" y="5891203"/>
            <a:ext cx="737179" cy="3422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587202" y="2282820"/>
            <a:ext cx="8966" cy="15516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980792" y="2915322"/>
            <a:ext cx="0" cy="9191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4980792" y="2915322"/>
            <a:ext cx="2915321" cy="17000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587201" y="2232971"/>
            <a:ext cx="3911340" cy="23823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Cube 31"/>
          <p:cNvSpPr/>
          <p:nvPr/>
        </p:nvSpPr>
        <p:spPr>
          <a:xfrm>
            <a:off x="3723187" y="6454179"/>
            <a:ext cx="2145351" cy="365843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847984" y="6399917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Plaque</a:t>
            </a:r>
            <a:endParaRPr lang="fr-CA" dirty="0"/>
          </a:p>
        </p:txBody>
      </p:sp>
      <p:sp>
        <p:nvSpPr>
          <p:cNvPr id="35" name="Forme libre 34"/>
          <p:cNvSpPr/>
          <p:nvPr/>
        </p:nvSpPr>
        <p:spPr>
          <a:xfrm>
            <a:off x="5066852" y="2614108"/>
            <a:ext cx="2701382" cy="1828800"/>
          </a:xfrm>
          <a:custGeom>
            <a:avLst/>
            <a:gdLst>
              <a:gd name="connsiteX0" fmla="*/ 96819 w 2701382"/>
              <a:gd name="connsiteY0" fmla="*/ 0 h 1828800"/>
              <a:gd name="connsiteX1" fmla="*/ 43030 w 2701382"/>
              <a:gd name="connsiteY1" fmla="*/ 53788 h 1828800"/>
              <a:gd name="connsiteX2" fmla="*/ 0 w 2701382"/>
              <a:gd name="connsiteY2" fmla="*/ 129092 h 1828800"/>
              <a:gd name="connsiteX3" fmla="*/ 21515 w 2701382"/>
              <a:gd name="connsiteY3" fmla="*/ 247426 h 1828800"/>
              <a:gd name="connsiteX4" fmla="*/ 75303 w 2701382"/>
              <a:gd name="connsiteY4" fmla="*/ 301214 h 1828800"/>
              <a:gd name="connsiteX5" fmla="*/ 129092 w 2701382"/>
              <a:gd name="connsiteY5" fmla="*/ 333487 h 1828800"/>
              <a:gd name="connsiteX6" fmla="*/ 150607 w 2701382"/>
              <a:gd name="connsiteY6" fmla="*/ 355003 h 1828800"/>
              <a:gd name="connsiteX7" fmla="*/ 215153 w 2701382"/>
              <a:gd name="connsiteY7" fmla="*/ 376518 h 1828800"/>
              <a:gd name="connsiteX8" fmla="*/ 365760 w 2701382"/>
              <a:gd name="connsiteY8" fmla="*/ 365760 h 1828800"/>
              <a:gd name="connsiteX9" fmla="*/ 376517 w 2701382"/>
              <a:gd name="connsiteY9" fmla="*/ 333487 h 1828800"/>
              <a:gd name="connsiteX10" fmla="*/ 365760 w 2701382"/>
              <a:gd name="connsiteY10" fmla="*/ 204396 h 1828800"/>
              <a:gd name="connsiteX11" fmla="*/ 344244 w 2701382"/>
              <a:gd name="connsiteY11" fmla="*/ 182880 h 1828800"/>
              <a:gd name="connsiteX12" fmla="*/ 247426 w 2701382"/>
              <a:gd name="connsiteY12" fmla="*/ 193638 h 1828800"/>
              <a:gd name="connsiteX13" fmla="*/ 225910 w 2701382"/>
              <a:gd name="connsiteY13" fmla="*/ 215153 h 1828800"/>
              <a:gd name="connsiteX14" fmla="*/ 236668 w 2701382"/>
              <a:gd name="connsiteY14" fmla="*/ 376518 h 1828800"/>
              <a:gd name="connsiteX15" fmla="*/ 247426 w 2701382"/>
              <a:gd name="connsiteY15" fmla="*/ 408791 h 1828800"/>
              <a:gd name="connsiteX16" fmla="*/ 311972 w 2701382"/>
              <a:gd name="connsiteY16" fmla="*/ 462579 h 1828800"/>
              <a:gd name="connsiteX17" fmla="*/ 387275 w 2701382"/>
              <a:gd name="connsiteY17" fmla="*/ 516367 h 1828800"/>
              <a:gd name="connsiteX18" fmla="*/ 430306 w 2701382"/>
              <a:gd name="connsiteY18" fmla="*/ 537883 h 1828800"/>
              <a:gd name="connsiteX19" fmla="*/ 516367 w 2701382"/>
              <a:gd name="connsiteY19" fmla="*/ 559398 h 1828800"/>
              <a:gd name="connsiteX20" fmla="*/ 548640 w 2701382"/>
              <a:gd name="connsiteY20" fmla="*/ 570156 h 1828800"/>
              <a:gd name="connsiteX21" fmla="*/ 731520 w 2701382"/>
              <a:gd name="connsiteY21" fmla="*/ 527125 h 1828800"/>
              <a:gd name="connsiteX22" fmla="*/ 753035 w 2701382"/>
              <a:gd name="connsiteY22" fmla="*/ 494852 h 1828800"/>
              <a:gd name="connsiteX23" fmla="*/ 742277 w 2701382"/>
              <a:gd name="connsiteY23" fmla="*/ 387276 h 1828800"/>
              <a:gd name="connsiteX24" fmla="*/ 613186 w 2701382"/>
              <a:gd name="connsiteY24" fmla="*/ 430306 h 1828800"/>
              <a:gd name="connsiteX25" fmla="*/ 623943 w 2701382"/>
              <a:gd name="connsiteY25" fmla="*/ 570156 h 1828800"/>
              <a:gd name="connsiteX26" fmla="*/ 634701 w 2701382"/>
              <a:gd name="connsiteY26" fmla="*/ 602428 h 1828800"/>
              <a:gd name="connsiteX27" fmla="*/ 666974 w 2701382"/>
              <a:gd name="connsiteY27" fmla="*/ 623944 h 1828800"/>
              <a:gd name="connsiteX28" fmla="*/ 720762 w 2701382"/>
              <a:gd name="connsiteY28" fmla="*/ 688490 h 1828800"/>
              <a:gd name="connsiteX29" fmla="*/ 817581 w 2701382"/>
              <a:gd name="connsiteY29" fmla="*/ 710005 h 1828800"/>
              <a:gd name="connsiteX30" fmla="*/ 968188 w 2701382"/>
              <a:gd name="connsiteY30" fmla="*/ 699247 h 1828800"/>
              <a:gd name="connsiteX31" fmla="*/ 1032734 w 2701382"/>
              <a:gd name="connsiteY31" fmla="*/ 677732 h 1828800"/>
              <a:gd name="connsiteX32" fmla="*/ 1065007 w 2701382"/>
              <a:gd name="connsiteY32" fmla="*/ 613186 h 1828800"/>
              <a:gd name="connsiteX33" fmla="*/ 1043492 w 2701382"/>
              <a:gd name="connsiteY33" fmla="*/ 580913 h 1828800"/>
              <a:gd name="connsiteX34" fmla="*/ 1011219 w 2701382"/>
              <a:gd name="connsiteY34" fmla="*/ 570156 h 1828800"/>
              <a:gd name="connsiteX35" fmla="*/ 968188 w 2701382"/>
              <a:gd name="connsiteY35" fmla="*/ 580913 h 1828800"/>
              <a:gd name="connsiteX36" fmla="*/ 935915 w 2701382"/>
              <a:gd name="connsiteY36" fmla="*/ 677732 h 1828800"/>
              <a:gd name="connsiteX37" fmla="*/ 914400 w 2701382"/>
              <a:gd name="connsiteY37" fmla="*/ 720763 h 1828800"/>
              <a:gd name="connsiteX38" fmla="*/ 903642 w 2701382"/>
              <a:gd name="connsiteY38" fmla="*/ 753036 h 1828800"/>
              <a:gd name="connsiteX39" fmla="*/ 914400 w 2701382"/>
              <a:gd name="connsiteY39" fmla="*/ 839097 h 1828800"/>
              <a:gd name="connsiteX40" fmla="*/ 978946 w 2701382"/>
              <a:gd name="connsiteY40" fmla="*/ 903643 h 1828800"/>
              <a:gd name="connsiteX41" fmla="*/ 1011219 w 2701382"/>
              <a:gd name="connsiteY41" fmla="*/ 914400 h 1828800"/>
              <a:gd name="connsiteX42" fmla="*/ 1075764 w 2701382"/>
              <a:gd name="connsiteY42" fmla="*/ 946673 h 1828800"/>
              <a:gd name="connsiteX43" fmla="*/ 1161826 w 2701382"/>
              <a:gd name="connsiteY43" fmla="*/ 968188 h 1828800"/>
              <a:gd name="connsiteX44" fmla="*/ 1484555 w 2701382"/>
              <a:gd name="connsiteY44" fmla="*/ 957431 h 1828800"/>
              <a:gd name="connsiteX45" fmla="*/ 1506070 w 2701382"/>
              <a:gd name="connsiteY45" fmla="*/ 925158 h 1828800"/>
              <a:gd name="connsiteX46" fmla="*/ 1463040 w 2701382"/>
              <a:gd name="connsiteY46" fmla="*/ 839097 h 1828800"/>
              <a:gd name="connsiteX47" fmla="*/ 1344706 w 2701382"/>
              <a:gd name="connsiteY47" fmla="*/ 849854 h 1828800"/>
              <a:gd name="connsiteX48" fmla="*/ 1323190 w 2701382"/>
              <a:gd name="connsiteY48" fmla="*/ 882127 h 1828800"/>
              <a:gd name="connsiteX49" fmla="*/ 1333948 w 2701382"/>
              <a:gd name="connsiteY49" fmla="*/ 1021977 h 1828800"/>
              <a:gd name="connsiteX50" fmla="*/ 1376979 w 2701382"/>
              <a:gd name="connsiteY50" fmla="*/ 1086523 h 1828800"/>
              <a:gd name="connsiteX51" fmla="*/ 1452282 w 2701382"/>
              <a:gd name="connsiteY51" fmla="*/ 1161826 h 1828800"/>
              <a:gd name="connsiteX52" fmla="*/ 1495313 w 2701382"/>
              <a:gd name="connsiteY52" fmla="*/ 1183341 h 1828800"/>
              <a:gd name="connsiteX53" fmla="*/ 1559859 w 2701382"/>
              <a:gd name="connsiteY53" fmla="*/ 1204857 h 1828800"/>
              <a:gd name="connsiteX54" fmla="*/ 1667435 w 2701382"/>
              <a:gd name="connsiteY54" fmla="*/ 1194099 h 1828800"/>
              <a:gd name="connsiteX55" fmla="*/ 1688950 w 2701382"/>
              <a:gd name="connsiteY55" fmla="*/ 1161826 h 1828800"/>
              <a:gd name="connsiteX56" fmla="*/ 1710466 w 2701382"/>
              <a:gd name="connsiteY56" fmla="*/ 1140311 h 1828800"/>
              <a:gd name="connsiteX57" fmla="*/ 1742739 w 2701382"/>
              <a:gd name="connsiteY57" fmla="*/ 1086523 h 1828800"/>
              <a:gd name="connsiteX58" fmla="*/ 1753496 w 2701382"/>
              <a:gd name="connsiteY58" fmla="*/ 1054250 h 1828800"/>
              <a:gd name="connsiteX59" fmla="*/ 1742739 w 2701382"/>
              <a:gd name="connsiteY59" fmla="*/ 1021977 h 1828800"/>
              <a:gd name="connsiteX60" fmla="*/ 1635162 w 2701382"/>
              <a:gd name="connsiteY60" fmla="*/ 1021977 h 1828800"/>
              <a:gd name="connsiteX61" fmla="*/ 1667435 w 2701382"/>
              <a:gd name="connsiteY61" fmla="*/ 1161826 h 1828800"/>
              <a:gd name="connsiteX62" fmla="*/ 1688950 w 2701382"/>
              <a:gd name="connsiteY62" fmla="*/ 1194099 h 1828800"/>
              <a:gd name="connsiteX63" fmla="*/ 1731981 w 2701382"/>
              <a:gd name="connsiteY63" fmla="*/ 1237130 h 1828800"/>
              <a:gd name="connsiteX64" fmla="*/ 1775012 w 2701382"/>
              <a:gd name="connsiteY64" fmla="*/ 1280160 h 1828800"/>
              <a:gd name="connsiteX65" fmla="*/ 1861073 w 2701382"/>
              <a:gd name="connsiteY65" fmla="*/ 1344706 h 1828800"/>
              <a:gd name="connsiteX66" fmla="*/ 1904103 w 2701382"/>
              <a:gd name="connsiteY66" fmla="*/ 1355464 h 1828800"/>
              <a:gd name="connsiteX67" fmla="*/ 1968649 w 2701382"/>
              <a:gd name="connsiteY67" fmla="*/ 1376979 h 1828800"/>
              <a:gd name="connsiteX68" fmla="*/ 2065468 w 2701382"/>
              <a:gd name="connsiteY68" fmla="*/ 1355464 h 1828800"/>
              <a:gd name="connsiteX69" fmla="*/ 2086983 w 2701382"/>
              <a:gd name="connsiteY69" fmla="*/ 1323191 h 1828800"/>
              <a:gd name="connsiteX70" fmla="*/ 2108499 w 2701382"/>
              <a:gd name="connsiteY70" fmla="*/ 1258645 h 1828800"/>
              <a:gd name="connsiteX71" fmla="*/ 2086983 w 2701382"/>
              <a:gd name="connsiteY71" fmla="*/ 1237130 h 1828800"/>
              <a:gd name="connsiteX72" fmla="*/ 2022437 w 2701382"/>
              <a:gd name="connsiteY72" fmla="*/ 1280160 h 1828800"/>
              <a:gd name="connsiteX73" fmla="*/ 2000922 w 2701382"/>
              <a:gd name="connsiteY73" fmla="*/ 1323191 h 1828800"/>
              <a:gd name="connsiteX74" fmla="*/ 2033195 w 2701382"/>
              <a:gd name="connsiteY74" fmla="*/ 1484556 h 1828800"/>
              <a:gd name="connsiteX75" fmla="*/ 2097741 w 2701382"/>
              <a:gd name="connsiteY75" fmla="*/ 1527586 h 1828800"/>
              <a:gd name="connsiteX76" fmla="*/ 2130014 w 2701382"/>
              <a:gd name="connsiteY76" fmla="*/ 1549101 h 1828800"/>
              <a:gd name="connsiteX77" fmla="*/ 2151529 w 2701382"/>
              <a:gd name="connsiteY77" fmla="*/ 1570617 h 1828800"/>
              <a:gd name="connsiteX78" fmla="*/ 2216075 w 2701382"/>
              <a:gd name="connsiteY78" fmla="*/ 1592132 h 1828800"/>
              <a:gd name="connsiteX79" fmla="*/ 2452743 w 2701382"/>
              <a:gd name="connsiteY79" fmla="*/ 1559859 h 1828800"/>
              <a:gd name="connsiteX80" fmla="*/ 2474259 w 2701382"/>
              <a:gd name="connsiteY80" fmla="*/ 1538344 h 1828800"/>
              <a:gd name="connsiteX81" fmla="*/ 2485016 w 2701382"/>
              <a:gd name="connsiteY81" fmla="*/ 1506071 h 1828800"/>
              <a:gd name="connsiteX82" fmla="*/ 2474259 w 2701382"/>
              <a:gd name="connsiteY82" fmla="*/ 1463040 h 1828800"/>
              <a:gd name="connsiteX83" fmla="*/ 2441986 w 2701382"/>
              <a:gd name="connsiteY83" fmla="*/ 1452283 h 1828800"/>
              <a:gd name="connsiteX84" fmla="*/ 2398955 w 2701382"/>
              <a:gd name="connsiteY84" fmla="*/ 1441525 h 1828800"/>
              <a:gd name="connsiteX85" fmla="*/ 2323652 w 2701382"/>
              <a:gd name="connsiteY85" fmla="*/ 1463040 h 1828800"/>
              <a:gd name="connsiteX86" fmla="*/ 2280621 w 2701382"/>
              <a:gd name="connsiteY86" fmla="*/ 1473798 h 1828800"/>
              <a:gd name="connsiteX87" fmla="*/ 2259106 w 2701382"/>
              <a:gd name="connsiteY87" fmla="*/ 1506071 h 1828800"/>
              <a:gd name="connsiteX88" fmla="*/ 2269863 w 2701382"/>
              <a:gd name="connsiteY88" fmla="*/ 1559859 h 1828800"/>
              <a:gd name="connsiteX89" fmla="*/ 2312894 w 2701382"/>
              <a:gd name="connsiteY89" fmla="*/ 1656678 h 1828800"/>
              <a:gd name="connsiteX90" fmla="*/ 2345167 w 2701382"/>
              <a:gd name="connsiteY90" fmla="*/ 1678193 h 1828800"/>
              <a:gd name="connsiteX91" fmla="*/ 2409713 w 2701382"/>
              <a:gd name="connsiteY91" fmla="*/ 1699708 h 1828800"/>
              <a:gd name="connsiteX92" fmla="*/ 2624866 w 2701382"/>
              <a:gd name="connsiteY92" fmla="*/ 1688951 h 1828800"/>
              <a:gd name="connsiteX93" fmla="*/ 2657139 w 2701382"/>
              <a:gd name="connsiteY93" fmla="*/ 1678193 h 1828800"/>
              <a:gd name="connsiteX94" fmla="*/ 2689412 w 2701382"/>
              <a:gd name="connsiteY94" fmla="*/ 1656678 h 1828800"/>
              <a:gd name="connsiteX95" fmla="*/ 2700169 w 2701382"/>
              <a:gd name="connsiteY95" fmla="*/ 1624405 h 1828800"/>
              <a:gd name="connsiteX96" fmla="*/ 2614108 w 2701382"/>
              <a:gd name="connsiteY96" fmla="*/ 1624405 h 1828800"/>
              <a:gd name="connsiteX97" fmla="*/ 2571077 w 2701382"/>
              <a:gd name="connsiteY97" fmla="*/ 1645920 h 1828800"/>
              <a:gd name="connsiteX98" fmla="*/ 2560320 w 2701382"/>
              <a:gd name="connsiteY98" fmla="*/ 1678193 h 1828800"/>
              <a:gd name="connsiteX99" fmla="*/ 2592593 w 2701382"/>
              <a:gd name="connsiteY99" fmla="*/ 1785770 h 1828800"/>
              <a:gd name="connsiteX100" fmla="*/ 2614108 w 2701382"/>
              <a:gd name="connsiteY100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701382" h="1828800">
                <a:moveTo>
                  <a:pt x="96819" y="0"/>
                </a:moveTo>
                <a:cubicBezTo>
                  <a:pt x="78889" y="17929"/>
                  <a:pt x="59727" y="34706"/>
                  <a:pt x="43030" y="53788"/>
                </a:cubicBezTo>
                <a:cubicBezTo>
                  <a:pt x="25291" y="74061"/>
                  <a:pt x="11580" y="105932"/>
                  <a:pt x="0" y="129092"/>
                </a:cubicBezTo>
                <a:cubicBezTo>
                  <a:pt x="7172" y="168537"/>
                  <a:pt x="10501" y="208877"/>
                  <a:pt x="21515" y="247426"/>
                </a:cubicBezTo>
                <a:cubicBezTo>
                  <a:pt x="31077" y="280895"/>
                  <a:pt x="51397" y="282089"/>
                  <a:pt x="75303" y="301214"/>
                </a:cubicBezTo>
                <a:cubicBezTo>
                  <a:pt x="117495" y="334967"/>
                  <a:pt x="73046" y="314806"/>
                  <a:pt x="129092" y="333487"/>
                </a:cubicBezTo>
                <a:cubicBezTo>
                  <a:pt x="136264" y="340659"/>
                  <a:pt x="141535" y="350467"/>
                  <a:pt x="150607" y="355003"/>
                </a:cubicBezTo>
                <a:cubicBezTo>
                  <a:pt x="170892" y="365146"/>
                  <a:pt x="215153" y="376518"/>
                  <a:pt x="215153" y="376518"/>
                </a:cubicBezTo>
                <a:cubicBezTo>
                  <a:pt x="265355" y="372932"/>
                  <a:pt x="317129" y="378728"/>
                  <a:pt x="365760" y="365760"/>
                </a:cubicBezTo>
                <a:cubicBezTo>
                  <a:pt x="376717" y="362838"/>
                  <a:pt x="376517" y="344827"/>
                  <a:pt x="376517" y="333487"/>
                </a:cubicBezTo>
                <a:cubicBezTo>
                  <a:pt x="376517" y="290308"/>
                  <a:pt x="374807" y="246617"/>
                  <a:pt x="365760" y="204396"/>
                </a:cubicBezTo>
                <a:cubicBezTo>
                  <a:pt x="363635" y="194478"/>
                  <a:pt x="351416" y="190052"/>
                  <a:pt x="344244" y="182880"/>
                </a:cubicBezTo>
                <a:cubicBezTo>
                  <a:pt x="311971" y="186466"/>
                  <a:pt x="278753" y="185094"/>
                  <a:pt x="247426" y="193638"/>
                </a:cubicBezTo>
                <a:cubicBezTo>
                  <a:pt x="237641" y="196307"/>
                  <a:pt x="226506" y="205028"/>
                  <a:pt x="225910" y="215153"/>
                </a:cubicBezTo>
                <a:cubicBezTo>
                  <a:pt x="222744" y="268968"/>
                  <a:pt x="230715" y="322940"/>
                  <a:pt x="236668" y="376518"/>
                </a:cubicBezTo>
                <a:cubicBezTo>
                  <a:pt x="237920" y="387788"/>
                  <a:pt x="241136" y="399356"/>
                  <a:pt x="247426" y="408791"/>
                </a:cubicBezTo>
                <a:cubicBezTo>
                  <a:pt x="265691" y="436189"/>
                  <a:pt x="286714" y="444537"/>
                  <a:pt x="311972" y="462579"/>
                </a:cubicBezTo>
                <a:cubicBezTo>
                  <a:pt x="335070" y="479077"/>
                  <a:pt x="361916" y="501876"/>
                  <a:pt x="387275" y="516367"/>
                </a:cubicBezTo>
                <a:cubicBezTo>
                  <a:pt x="401199" y="524323"/>
                  <a:pt x="415092" y="532812"/>
                  <a:pt x="430306" y="537883"/>
                </a:cubicBezTo>
                <a:cubicBezTo>
                  <a:pt x="458358" y="547234"/>
                  <a:pt x="488315" y="550047"/>
                  <a:pt x="516367" y="559398"/>
                </a:cubicBezTo>
                <a:lnTo>
                  <a:pt x="548640" y="570156"/>
                </a:lnTo>
                <a:cubicBezTo>
                  <a:pt x="674635" y="561156"/>
                  <a:pt x="675685" y="594128"/>
                  <a:pt x="731520" y="527125"/>
                </a:cubicBezTo>
                <a:cubicBezTo>
                  <a:pt x="739797" y="517193"/>
                  <a:pt x="745863" y="505610"/>
                  <a:pt x="753035" y="494852"/>
                </a:cubicBezTo>
                <a:cubicBezTo>
                  <a:pt x="749449" y="458993"/>
                  <a:pt x="770168" y="410096"/>
                  <a:pt x="742277" y="387276"/>
                </a:cubicBezTo>
                <a:cubicBezTo>
                  <a:pt x="669539" y="327763"/>
                  <a:pt x="637576" y="393720"/>
                  <a:pt x="613186" y="430306"/>
                </a:cubicBezTo>
                <a:cubicBezTo>
                  <a:pt x="616772" y="476923"/>
                  <a:pt x="618144" y="523763"/>
                  <a:pt x="623943" y="570156"/>
                </a:cubicBezTo>
                <a:cubicBezTo>
                  <a:pt x="625349" y="581408"/>
                  <a:pt x="627617" y="593574"/>
                  <a:pt x="634701" y="602428"/>
                </a:cubicBezTo>
                <a:cubicBezTo>
                  <a:pt x="642778" y="612524"/>
                  <a:pt x="656216" y="616772"/>
                  <a:pt x="666974" y="623944"/>
                </a:cubicBezTo>
                <a:cubicBezTo>
                  <a:pt x="682850" y="647758"/>
                  <a:pt x="695913" y="671924"/>
                  <a:pt x="720762" y="688490"/>
                </a:cubicBezTo>
                <a:cubicBezTo>
                  <a:pt x="738415" y="700259"/>
                  <a:pt x="809776" y="708704"/>
                  <a:pt x="817581" y="710005"/>
                </a:cubicBezTo>
                <a:cubicBezTo>
                  <a:pt x="867783" y="706419"/>
                  <a:pt x="918415" y="706713"/>
                  <a:pt x="968188" y="699247"/>
                </a:cubicBezTo>
                <a:cubicBezTo>
                  <a:pt x="990616" y="695883"/>
                  <a:pt x="1032734" y="677732"/>
                  <a:pt x="1032734" y="677732"/>
                </a:cubicBezTo>
                <a:cubicBezTo>
                  <a:pt x="1040226" y="666493"/>
                  <a:pt x="1067976" y="631001"/>
                  <a:pt x="1065007" y="613186"/>
                </a:cubicBezTo>
                <a:cubicBezTo>
                  <a:pt x="1062882" y="600433"/>
                  <a:pt x="1053588" y="588990"/>
                  <a:pt x="1043492" y="580913"/>
                </a:cubicBezTo>
                <a:cubicBezTo>
                  <a:pt x="1034637" y="573829"/>
                  <a:pt x="1021977" y="573742"/>
                  <a:pt x="1011219" y="570156"/>
                </a:cubicBezTo>
                <a:cubicBezTo>
                  <a:pt x="996875" y="573742"/>
                  <a:pt x="978643" y="570458"/>
                  <a:pt x="968188" y="580913"/>
                </a:cubicBezTo>
                <a:cubicBezTo>
                  <a:pt x="949355" y="599746"/>
                  <a:pt x="945099" y="653241"/>
                  <a:pt x="935915" y="677732"/>
                </a:cubicBezTo>
                <a:cubicBezTo>
                  <a:pt x="930284" y="692748"/>
                  <a:pt x="920717" y="706023"/>
                  <a:pt x="914400" y="720763"/>
                </a:cubicBezTo>
                <a:cubicBezTo>
                  <a:pt x="909933" y="731186"/>
                  <a:pt x="907228" y="742278"/>
                  <a:pt x="903642" y="753036"/>
                </a:cubicBezTo>
                <a:cubicBezTo>
                  <a:pt x="907228" y="781723"/>
                  <a:pt x="905258" y="811670"/>
                  <a:pt x="914400" y="839097"/>
                </a:cubicBezTo>
                <a:cubicBezTo>
                  <a:pt x="923380" y="866037"/>
                  <a:pt x="954146" y="891243"/>
                  <a:pt x="978946" y="903643"/>
                </a:cubicBezTo>
                <a:cubicBezTo>
                  <a:pt x="989088" y="908714"/>
                  <a:pt x="1000461" y="910814"/>
                  <a:pt x="1011219" y="914400"/>
                </a:cubicBezTo>
                <a:cubicBezTo>
                  <a:pt x="1045115" y="936998"/>
                  <a:pt x="1038077" y="936395"/>
                  <a:pt x="1075764" y="946673"/>
                </a:cubicBezTo>
                <a:cubicBezTo>
                  <a:pt x="1104292" y="954453"/>
                  <a:pt x="1161826" y="968188"/>
                  <a:pt x="1161826" y="968188"/>
                </a:cubicBezTo>
                <a:cubicBezTo>
                  <a:pt x="1269402" y="964602"/>
                  <a:pt x="1377750" y="970781"/>
                  <a:pt x="1484555" y="957431"/>
                </a:cubicBezTo>
                <a:cubicBezTo>
                  <a:pt x="1497384" y="955827"/>
                  <a:pt x="1504783" y="938023"/>
                  <a:pt x="1506070" y="925158"/>
                </a:cubicBezTo>
                <a:cubicBezTo>
                  <a:pt x="1514045" y="845407"/>
                  <a:pt x="1510274" y="854841"/>
                  <a:pt x="1463040" y="839097"/>
                </a:cubicBezTo>
                <a:cubicBezTo>
                  <a:pt x="1423595" y="842683"/>
                  <a:pt x="1382562" y="838206"/>
                  <a:pt x="1344706" y="849854"/>
                </a:cubicBezTo>
                <a:cubicBezTo>
                  <a:pt x="1332348" y="853656"/>
                  <a:pt x="1323997" y="869223"/>
                  <a:pt x="1323190" y="882127"/>
                </a:cubicBezTo>
                <a:cubicBezTo>
                  <a:pt x="1320273" y="928790"/>
                  <a:pt x="1325823" y="975934"/>
                  <a:pt x="1333948" y="1021977"/>
                </a:cubicBezTo>
                <a:cubicBezTo>
                  <a:pt x="1341952" y="1067331"/>
                  <a:pt x="1355538" y="1057935"/>
                  <a:pt x="1376979" y="1086523"/>
                </a:cubicBezTo>
                <a:cubicBezTo>
                  <a:pt x="1449018" y="1182574"/>
                  <a:pt x="1385515" y="1133212"/>
                  <a:pt x="1452282" y="1161826"/>
                </a:cubicBezTo>
                <a:cubicBezTo>
                  <a:pt x="1467022" y="1168143"/>
                  <a:pt x="1480423" y="1177385"/>
                  <a:pt x="1495313" y="1183341"/>
                </a:cubicBezTo>
                <a:cubicBezTo>
                  <a:pt x="1516370" y="1191764"/>
                  <a:pt x="1559859" y="1204857"/>
                  <a:pt x="1559859" y="1204857"/>
                </a:cubicBezTo>
                <a:cubicBezTo>
                  <a:pt x="1595718" y="1201271"/>
                  <a:pt x="1633247" y="1205495"/>
                  <a:pt x="1667435" y="1194099"/>
                </a:cubicBezTo>
                <a:cubicBezTo>
                  <a:pt x="1679701" y="1190010"/>
                  <a:pt x="1680873" y="1171922"/>
                  <a:pt x="1688950" y="1161826"/>
                </a:cubicBezTo>
                <a:cubicBezTo>
                  <a:pt x="1695286" y="1153906"/>
                  <a:pt x="1703294" y="1147483"/>
                  <a:pt x="1710466" y="1140311"/>
                </a:cubicBezTo>
                <a:cubicBezTo>
                  <a:pt x="1740939" y="1048887"/>
                  <a:pt x="1698439" y="1160356"/>
                  <a:pt x="1742739" y="1086523"/>
                </a:cubicBezTo>
                <a:cubicBezTo>
                  <a:pt x="1748573" y="1076799"/>
                  <a:pt x="1749910" y="1065008"/>
                  <a:pt x="1753496" y="1054250"/>
                </a:cubicBezTo>
                <a:cubicBezTo>
                  <a:pt x="1749910" y="1043492"/>
                  <a:pt x="1750757" y="1029995"/>
                  <a:pt x="1742739" y="1021977"/>
                </a:cubicBezTo>
                <a:cubicBezTo>
                  <a:pt x="1719269" y="998506"/>
                  <a:pt x="1648219" y="1020112"/>
                  <a:pt x="1635162" y="1021977"/>
                </a:cubicBezTo>
                <a:cubicBezTo>
                  <a:pt x="1640122" y="1056693"/>
                  <a:pt x="1645957" y="1129608"/>
                  <a:pt x="1667435" y="1161826"/>
                </a:cubicBezTo>
                <a:cubicBezTo>
                  <a:pt x="1674607" y="1172584"/>
                  <a:pt x="1680536" y="1184283"/>
                  <a:pt x="1688950" y="1194099"/>
                </a:cubicBezTo>
                <a:cubicBezTo>
                  <a:pt x="1702151" y="1209501"/>
                  <a:pt x="1731981" y="1237130"/>
                  <a:pt x="1731981" y="1237130"/>
                </a:cubicBezTo>
                <a:cubicBezTo>
                  <a:pt x="1751107" y="1294506"/>
                  <a:pt x="1727199" y="1251472"/>
                  <a:pt x="1775012" y="1280160"/>
                </a:cubicBezTo>
                <a:cubicBezTo>
                  <a:pt x="1826222" y="1310886"/>
                  <a:pt x="1758995" y="1319185"/>
                  <a:pt x="1861073" y="1344706"/>
                </a:cubicBezTo>
                <a:cubicBezTo>
                  <a:pt x="1875416" y="1348292"/>
                  <a:pt x="1889942" y="1351216"/>
                  <a:pt x="1904103" y="1355464"/>
                </a:cubicBezTo>
                <a:cubicBezTo>
                  <a:pt x="1925826" y="1361981"/>
                  <a:pt x="1968649" y="1376979"/>
                  <a:pt x="1968649" y="1376979"/>
                </a:cubicBezTo>
                <a:cubicBezTo>
                  <a:pt x="1969305" y="1376870"/>
                  <a:pt x="2051531" y="1366613"/>
                  <a:pt x="2065468" y="1355464"/>
                </a:cubicBezTo>
                <a:cubicBezTo>
                  <a:pt x="2075564" y="1347387"/>
                  <a:pt x="2081732" y="1335006"/>
                  <a:pt x="2086983" y="1323191"/>
                </a:cubicBezTo>
                <a:cubicBezTo>
                  <a:pt x="2096194" y="1302466"/>
                  <a:pt x="2108499" y="1258645"/>
                  <a:pt x="2108499" y="1258645"/>
                </a:cubicBezTo>
                <a:cubicBezTo>
                  <a:pt x="2101327" y="1251473"/>
                  <a:pt x="2097024" y="1238564"/>
                  <a:pt x="2086983" y="1237130"/>
                </a:cubicBezTo>
                <a:cubicBezTo>
                  <a:pt x="2023883" y="1228116"/>
                  <a:pt x="2037856" y="1244182"/>
                  <a:pt x="2022437" y="1280160"/>
                </a:cubicBezTo>
                <a:cubicBezTo>
                  <a:pt x="2016120" y="1294900"/>
                  <a:pt x="2008094" y="1308847"/>
                  <a:pt x="2000922" y="1323191"/>
                </a:cubicBezTo>
                <a:cubicBezTo>
                  <a:pt x="2007323" y="1406397"/>
                  <a:pt x="1979735" y="1444461"/>
                  <a:pt x="2033195" y="1484556"/>
                </a:cubicBezTo>
                <a:cubicBezTo>
                  <a:pt x="2053881" y="1500071"/>
                  <a:pt x="2076226" y="1513243"/>
                  <a:pt x="2097741" y="1527586"/>
                </a:cubicBezTo>
                <a:cubicBezTo>
                  <a:pt x="2108499" y="1534758"/>
                  <a:pt x="2120872" y="1539959"/>
                  <a:pt x="2130014" y="1549101"/>
                </a:cubicBezTo>
                <a:cubicBezTo>
                  <a:pt x="2137186" y="1556273"/>
                  <a:pt x="2142457" y="1566081"/>
                  <a:pt x="2151529" y="1570617"/>
                </a:cubicBezTo>
                <a:cubicBezTo>
                  <a:pt x="2171814" y="1580760"/>
                  <a:pt x="2216075" y="1592132"/>
                  <a:pt x="2216075" y="1592132"/>
                </a:cubicBezTo>
                <a:cubicBezTo>
                  <a:pt x="2349561" y="1585106"/>
                  <a:pt x="2379587" y="1618383"/>
                  <a:pt x="2452743" y="1559859"/>
                </a:cubicBezTo>
                <a:cubicBezTo>
                  <a:pt x="2460663" y="1553523"/>
                  <a:pt x="2467087" y="1545516"/>
                  <a:pt x="2474259" y="1538344"/>
                </a:cubicBezTo>
                <a:cubicBezTo>
                  <a:pt x="2477845" y="1527586"/>
                  <a:pt x="2485016" y="1517411"/>
                  <a:pt x="2485016" y="1506071"/>
                </a:cubicBezTo>
                <a:cubicBezTo>
                  <a:pt x="2485016" y="1491286"/>
                  <a:pt x="2483495" y="1474585"/>
                  <a:pt x="2474259" y="1463040"/>
                </a:cubicBezTo>
                <a:cubicBezTo>
                  <a:pt x="2467175" y="1454185"/>
                  <a:pt x="2452889" y="1455398"/>
                  <a:pt x="2441986" y="1452283"/>
                </a:cubicBezTo>
                <a:cubicBezTo>
                  <a:pt x="2427770" y="1448221"/>
                  <a:pt x="2413299" y="1445111"/>
                  <a:pt x="2398955" y="1441525"/>
                </a:cubicBezTo>
                <a:cubicBezTo>
                  <a:pt x="2264429" y="1475157"/>
                  <a:pt x="2431684" y="1432174"/>
                  <a:pt x="2323652" y="1463040"/>
                </a:cubicBezTo>
                <a:cubicBezTo>
                  <a:pt x="2309436" y="1467102"/>
                  <a:pt x="2294965" y="1470212"/>
                  <a:pt x="2280621" y="1473798"/>
                </a:cubicBezTo>
                <a:cubicBezTo>
                  <a:pt x="2273449" y="1484556"/>
                  <a:pt x="2260710" y="1493242"/>
                  <a:pt x="2259106" y="1506071"/>
                </a:cubicBezTo>
                <a:cubicBezTo>
                  <a:pt x="2256838" y="1524214"/>
                  <a:pt x="2265052" y="1542219"/>
                  <a:pt x="2269863" y="1559859"/>
                </a:cubicBezTo>
                <a:cubicBezTo>
                  <a:pt x="2277851" y="1589149"/>
                  <a:pt x="2288842" y="1632626"/>
                  <a:pt x="2312894" y="1656678"/>
                </a:cubicBezTo>
                <a:cubicBezTo>
                  <a:pt x="2322036" y="1665820"/>
                  <a:pt x="2333352" y="1672942"/>
                  <a:pt x="2345167" y="1678193"/>
                </a:cubicBezTo>
                <a:cubicBezTo>
                  <a:pt x="2365891" y="1687404"/>
                  <a:pt x="2409713" y="1699708"/>
                  <a:pt x="2409713" y="1699708"/>
                </a:cubicBezTo>
                <a:cubicBezTo>
                  <a:pt x="2481431" y="1696122"/>
                  <a:pt x="2553329" y="1695172"/>
                  <a:pt x="2624866" y="1688951"/>
                </a:cubicBezTo>
                <a:cubicBezTo>
                  <a:pt x="2636163" y="1687969"/>
                  <a:pt x="2646997" y="1683264"/>
                  <a:pt x="2657139" y="1678193"/>
                </a:cubicBezTo>
                <a:cubicBezTo>
                  <a:pt x="2668703" y="1672411"/>
                  <a:pt x="2678654" y="1663850"/>
                  <a:pt x="2689412" y="1656678"/>
                </a:cubicBezTo>
                <a:cubicBezTo>
                  <a:pt x="2692998" y="1645920"/>
                  <a:pt x="2705240" y="1634547"/>
                  <a:pt x="2700169" y="1624405"/>
                </a:cubicBezTo>
                <a:cubicBezTo>
                  <a:pt x="2688140" y="1600347"/>
                  <a:pt x="2618404" y="1623546"/>
                  <a:pt x="2614108" y="1624405"/>
                </a:cubicBezTo>
                <a:cubicBezTo>
                  <a:pt x="2599764" y="1631577"/>
                  <a:pt x="2582417" y="1634580"/>
                  <a:pt x="2571077" y="1645920"/>
                </a:cubicBezTo>
                <a:cubicBezTo>
                  <a:pt x="2563059" y="1653938"/>
                  <a:pt x="2560320" y="1666853"/>
                  <a:pt x="2560320" y="1678193"/>
                </a:cubicBezTo>
                <a:cubicBezTo>
                  <a:pt x="2560320" y="1762303"/>
                  <a:pt x="2554850" y="1748027"/>
                  <a:pt x="2592593" y="1785770"/>
                </a:cubicBezTo>
                <a:cubicBezTo>
                  <a:pt x="2604954" y="1822854"/>
                  <a:pt x="2595331" y="1810025"/>
                  <a:pt x="2614108" y="182880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92D050"/>
              </a:solidFill>
            </a:endParaRP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358422" y="2559314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>
                <a:solidFill>
                  <a:srgbClr val="92D050"/>
                </a:solidFill>
              </a:rPr>
              <a:t>Eau froide</a:t>
            </a:r>
            <a:endParaRPr lang="fr-CA" dirty="0">
              <a:solidFill>
                <a:srgbClr val="92D050"/>
              </a:solidFill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7260132" y="3213923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refroidir</a:t>
            </a:r>
            <a:endParaRPr lang="fr-CA" dirty="0"/>
          </a:p>
        </p:txBody>
      </p:sp>
      <p:sp>
        <p:nvSpPr>
          <p:cNvPr id="38" name="Cylindre 37"/>
          <p:cNvSpPr/>
          <p:nvPr/>
        </p:nvSpPr>
        <p:spPr>
          <a:xfrm>
            <a:off x="7511916" y="4741509"/>
            <a:ext cx="1684104" cy="174861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9" name="Cylindre 38"/>
          <p:cNvSpPr/>
          <p:nvPr/>
        </p:nvSpPr>
        <p:spPr>
          <a:xfrm>
            <a:off x="7511916" y="5368985"/>
            <a:ext cx="1684104" cy="1121139"/>
          </a:xfrm>
          <a:prstGeom prst="ca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358421" y="5454205"/>
            <a:ext cx="1153495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>
                <a:solidFill>
                  <a:srgbClr val="92D050"/>
                </a:solidFill>
              </a:rPr>
              <a:t>Glace</a:t>
            </a:r>
            <a:endParaRPr lang="fr-CA" dirty="0">
              <a:solidFill>
                <a:srgbClr val="92D050"/>
              </a:solidFill>
            </a:endParaRP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7832173" y="6490124"/>
            <a:ext cx="1153495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>
                <a:solidFill>
                  <a:srgbClr val="00B0F0"/>
                </a:solidFill>
              </a:rPr>
              <a:t>Solvant</a:t>
            </a:r>
            <a:endParaRPr lang="fr-CA" dirty="0">
              <a:solidFill>
                <a:srgbClr val="00B0F0"/>
              </a:solidFill>
            </a:endParaRP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9612639" y="5146694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Distillat</a:t>
            </a:r>
            <a:endParaRPr lang="fr-CA" dirty="0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9523130" y="5758122"/>
            <a:ext cx="1830670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 smtClean="0"/>
              <a:t>Substance pure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2465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Procédé de séparation</vt:lpstr>
      <vt:lpstr>#1 Sédimentation</vt:lpstr>
      <vt:lpstr>#2 Décantation</vt:lpstr>
      <vt:lpstr>#3 Filtration</vt:lpstr>
      <vt:lpstr>#4a Évaporation</vt:lpstr>
      <vt:lpstr>#4b Distillation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séparation</dc:title>
  <dc:creator>CSBE</dc:creator>
  <cp:lastModifiedBy>CSBE</cp:lastModifiedBy>
  <cp:revision>5</cp:revision>
  <dcterms:created xsi:type="dcterms:W3CDTF">2022-12-20T20:14:48Z</dcterms:created>
  <dcterms:modified xsi:type="dcterms:W3CDTF">2022-12-20T20:47:33Z</dcterms:modified>
</cp:coreProperties>
</file>