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51A663-5626-F3C1-52B4-22E3D2D61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778F0C-5F99-6287-0749-2DF6DFE97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85075E-52BC-217F-4949-04A43743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EB3260-D89E-2BD4-FAE2-318CEFEAB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E35672-6801-A850-B56C-7F9503EA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93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EBBDE2-5000-4621-BC2C-0051A7AA0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C2791C-CB3C-2EC5-2DA3-F3FD34022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656EE9-6ED7-0BC0-631E-3DB6AAB1C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2D44E0-FBBE-2783-DA74-C42E800D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EC8DED-4250-4933-8AA3-2EFF72C84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86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406B66-2F3C-AE51-9D3B-3E9FA65003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65B380-9190-3F3C-4EEA-D26F9E339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BA600B-FED1-1F97-1330-49C280A30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778314-E86B-5A04-3ED9-6CC8AD160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FD081F-49C6-49A3-F08A-F42E475EA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437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4C33D3-8F98-C7E2-173A-E698265FA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D7FEE7-6B2A-8EB1-92A8-E41984D65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076C7C-0E71-B009-8E4F-1DF0D35F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DD12FD-FB5C-C508-0DAB-05EA228A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0B0779-B30B-9A1A-0E2B-B850A973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181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9B8260-90AC-BFAA-98E4-C4858BF88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CF2829-9F10-4A40-5CF9-1F2D934DC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6987EA-AF5D-BDA0-9195-ABE450A1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CC2130-A363-7DF2-0748-873216479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923CB2-D605-DBC0-7017-E203F62D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260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F9A041-F410-27E4-FC2B-64FFD913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9FD8EE-2096-2545-2B1F-F338578E9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C6BFF4-9550-B983-E197-088FA453A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F7E318-A41E-16AB-E88D-0EA564EA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E8B84D-ACE5-B20A-186A-7BEFF5DA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D64084-FDEF-04B2-F664-8B27548E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5984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D6C98-879B-A38E-4DE1-8E7B3811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200DF6-58C8-1B56-8169-B34210A12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0F0F50-6D1E-7667-59A4-CC170A74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7B847E-62AF-7635-980B-CA5A2D595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E9C8CC-F5AC-6F1E-FE1B-1282C2987E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9E7234-C384-0DF1-6A97-6725619F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0C2B39F-4EFC-0779-F505-38300A66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098698-25F6-20A0-9D17-B33A60037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9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07E337-4029-C5A2-94C7-8FA15B89C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31BF6C8-717E-D962-B5A3-2FB525B1C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79110C9-9ED6-A9AE-5BCF-87C3C333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ED24B0-E5C3-BB99-ECAA-9378CF49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967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528EFA-A2DB-C931-5D7D-796C814E3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CB3C27-C86E-54B6-0959-16C73D6C4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EF6F63-0D98-B953-1569-A2210ADB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8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1BA532-4875-1AEF-AA31-E2E56562C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D78779-CA6D-42D1-A5FA-8CB125C29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235B71-2193-C8F9-4310-3AEE61711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ABE308-591D-9FE3-045D-009C77F7B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B53DF6-8887-BED8-5AE3-9DA635BE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2C232C-9BDE-FA6B-5750-0273C3909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120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77BFA-7BBD-29C2-42F9-CEFF6FADA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D998E73-E045-DD07-0D16-58D5975642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033E99-22C4-8FA6-A550-E73319C91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8F72DC-5EB8-5C5F-6ACB-3527536B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6B6DA6-441D-002D-14E1-A7B48AADA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5A609D-F9FD-5F11-B1B7-1CF2BCB9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395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BA2CD5D-0357-EAD2-53DA-AE5562B90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9E97DB-ED0C-993C-0128-D2F3422D2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AF5F8F-49D0-703C-ADE8-D9362E0F3A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53F6D-4D39-4EEB-BFD5-D303B172D19B}" type="datetimeFigureOut">
              <a:rPr lang="fr-CA" smtClean="0"/>
              <a:t>2023-06-05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0F3E37-12B4-024E-12FF-21E791D57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F15A7B-051B-6E1F-59DE-8B6CD6F12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4E305-64AE-4735-8339-E07C37BFB1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504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86C52-26BF-270B-7C90-17270B276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Wegener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6E732C-98C8-7EF3-4722-ADC1F1AC16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Justin Roy</a:t>
            </a:r>
          </a:p>
        </p:txBody>
      </p:sp>
    </p:spTree>
    <p:extLst>
      <p:ext uri="{BB962C8B-B14F-4D97-AF65-F5344CB8AC3E}">
        <p14:creationId xmlns:p14="http://schemas.microsoft.com/office/powerpoint/2010/main" val="217309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F50294-5909-9022-6754-1CFB1DC7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814" y="592246"/>
            <a:ext cx="10515600" cy="5595901"/>
          </a:xfrm>
        </p:spPr>
        <p:txBody>
          <a:bodyPr/>
          <a:lstStyle/>
          <a:p>
            <a:r>
              <a:rPr lang="fr-CA" dirty="0"/>
              <a:t>Nom: Wegener</a:t>
            </a:r>
          </a:p>
          <a:p>
            <a:r>
              <a:rPr lang="fr-CA" dirty="0"/>
              <a:t>Nom au complet: Alfred Wegener</a:t>
            </a:r>
          </a:p>
          <a:p>
            <a:r>
              <a:rPr lang="fr-CA" dirty="0"/>
              <a:t>Nationalité: Allemagne</a:t>
            </a:r>
          </a:p>
          <a:p>
            <a:r>
              <a:rPr lang="fr-CA" dirty="0"/>
              <a:t>Période de temps: 1880-1930</a:t>
            </a:r>
          </a:p>
          <a:p>
            <a:r>
              <a:rPr lang="fr-CA" dirty="0"/>
              <a:t>Théorie: Dérive des continents, Pangée</a:t>
            </a:r>
          </a:p>
        </p:txBody>
      </p:sp>
      <p:pic>
        <p:nvPicPr>
          <p:cNvPr id="1026" name="Picture 2" descr="La Dérive des Continents">
            <a:extLst>
              <a:ext uri="{FF2B5EF4-FFF2-40B4-BE49-F238E27FC236}">
                <a16:creationId xmlns:a16="http://schemas.microsoft.com/office/drawing/2014/main" id="{B26AD08C-ED90-1447-219A-2451652DF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614" y="4808613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 dérive des continents et la tectonique des plaques | Parlons sciences">
            <a:extLst>
              <a:ext uri="{FF2B5EF4-FFF2-40B4-BE49-F238E27FC236}">
                <a16:creationId xmlns:a16="http://schemas.microsoft.com/office/drawing/2014/main" id="{771EA31B-5F77-67E6-2C90-5237703CB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518" y="4456071"/>
            <a:ext cx="2838450" cy="219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lfred Wegener - Wikipedia">
            <a:extLst>
              <a:ext uri="{FF2B5EF4-FFF2-40B4-BE49-F238E27FC236}">
                <a16:creationId xmlns:a16="http://schemas.microsoft.com/office/drawing/2014/main" id="{6916141B-3FC1-91B0-708A-0C24546B2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86" y="3693707"/>
            <a:ext cx="2418353" cy="292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rapeau de l'Allemagne — Wikipédia">
            <a:extLst>
              <a:ext uri="{FF2B5EF4-FFF2-40B4-BE49-F238E27FC236}">
                <a16:creationId xmlns:a16="http://schemas.microsoft.com/office/drawing/2014/main" id="{15C34094-E20E-70AA-9702-7048EF520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035" y="4909362"/>
            <a:ext cx="2143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856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Wegener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Wegener</dc:title>
  <dc:creator>jroy36 Justin</dc:creator>
  <cp:lastModifiedBy>jroy36 Justin</cp:lastModifiedBy>
  <cp:revision>1</cp:revision>
  <dcterms:created xsi:type="dcterms:W3CDTF">2023-06-05T15:57:06Z</dcterms:created>
  <dcterms:modified xsi:type="dcterms:W3CDTF">2023-06-05T15:59:00Z</dcterms:modified>
</cp:coreProperties>
</file>