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9ACAF7-2BBD-492F-9502-98B6620C5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3F9964-8B7F-427F-8D10-6FA1DAAD8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A98DB5-5983-465F-9C38-1F8DBBEA6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E830-D8EB-49EC-A137-93B04B6A08F5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2A7EFA-D89D-4E78-B864-609F52E34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9292F1-4A2A-4D4D-82C3-8BAA65158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DC0C-1BEB-4B98-800E-19EDBF70EE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4520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1CD373-AFF5-432A-B0A8-969B75F98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AE1B453-675F-4FA4-9774-7B77255DCF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C948FF-0150-4BAC-B271-CB2BE619A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E830-D8EB-49EC-A137-93B04B6A08F5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829C46-9E4B-41C9-8D96-0D6049992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DFC5B8-DA49-43FF-B9E5-BEDD332E8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DC0C-1BEB-4B98-800E-19EDBF70EE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612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4134583-5198-439A-8C68-78F9C0717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E12A17-55D5-4F0F-8F55-049442ED4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09DE17-09E2-4BE0-AE82-5B630498E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E830-D8EB-49EC-A137-93B04B6A08F5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EB9719-F7A5-46A4-A9E9-2A14FCE93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901E8D-BD25-44DC-A6FF-04C344AD3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DC0C-1BEB-4B98-800E-19EDBF70EE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393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6DC0A0-27AE-4C87-8CFD-E3B4CE625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CFEC21-5D5F-4164-B1D8-AFD53E4AF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0A7A66-9F11-477F-B98E-103DA2D52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E830-D8EB-49EC-A137-93B04B6A08F5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9641B2-573A-4479-909B-C3ECD75C8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5CE75B-1A50-43E4-8109-64207ED71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DC0C-1BEB-4B98-800E-19EDBF70EE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75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11EF02-F70E-44B6-9F07-7049071AE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64DC9B-CDF8-43A4-8E8A-FC5FFA710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EC6846-F18E-4048-A325-E733932E9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E830-D8EB-49EC-A137-93B04B6A08F5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2879D7-863D-4A19-9A34-E3D59A994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0F4EB7-C5A1-48EA-96BC-E7A35FFF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DC0C-1BEB-4B98-800E-19EDBF70EE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9402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A2EEA-5344-442D-9EC1-72CCC6357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D98704-4C7A-4B2E-BD35-A036BD51A6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85767E-55DF-45D2-9613-FAFFB3EC4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B26D7B-5678-4D21-8F00-29F169F7B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E830-D8EB-49EC-A137-93B04B6A08F5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CA3740-E6B4-4878-9B65-96B17259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B91C73-EEE7-4326-9076-4675C9A0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DC0C-1BEB-4B98-800E-19EDBF70EE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106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4D7E1B-FFD2-4BE2-9924-730A0D913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47128F-8E8A-4C29-B1B8-C32D44AC9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000507-1DCE-4090-8343-6AA3D0C6A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E2ABA2C-8A5A-4B70-9C0A-8EB00759B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3C1307D-8CB8-4A6A-8718-E3207AB893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69F7AD6-11A8-4C45-99AC-63426D180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E830-D8EB-49EC-A137-93B04B6A08F5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4805ED7-46D4-44F4-9F85-61FA52244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BC3305B-FD63-430E-8A28-8723FDFA6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DC0C-1BEB-4B98-800E-19EDBF70EE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973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FA2550-33EB-4A75-914D-60C701F46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18CE40B-C53D-4DAE-BF70-D1ACC94B6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E830-D8EB-49EC-A137-93B04B6A08F5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6A632E-C483-4968-8129-715301C4D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710DA3-DF41-40CD-AA0C-81CC41F29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DC0C-1BEB-4B98-800E-19EDBF70EE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0099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2517505-4654-471D-8057-B4F7E275C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E830-D8EB-49EC-A137-93B04B6A08F5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7E0539A-7344-4858-AE71-FCA748BDA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695FA0-60E4-480E-839B-64B18A93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DC0C-1BEB-4B98-800E-19EDBF70EE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483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89A9AE-B7D4-47FC-A000-B2A5CF213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64DE80-E480-4C9D-8416-783DAAB2B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0F3428-3E54-4B2C-9826-2EBF5E9D1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536D06-AF33-4D6D-85D3-15FBFEC1D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E830-D8EB-49EC-A137-93B04B6A08F5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F37A51-BC1E-47F9-8CE0-3B67E1037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780863-2D8F-418F-B2CC-FC4E2ACD7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DC0C-1BEB-4B98-800E-19EDBF70EE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362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836370-053E-4516-AD0C-461B050F9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F6E5E95-2D5C-47D2-A9F6-4B202374C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1162D40-BC97-46C6-94FD-5E0A211DC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AC02A6-BAE6-4AAF-9176-8157A9AEA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E830-D8EB-49EC-A137-93B04B6A08F5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6614EC-466E-40E7-9A1F-55581B58A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9FF007-E2F2-41AF-A5A7-2E2B774B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DC0C-1BEB-4B98-800E-19EDBF70EE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0461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46C4105-27A8-48B6-A371-EDCC3907F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33F6CE-90D9-46B1-9270-DAAFDA5A3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B1C6F2-D5C0-4988-8E16-6CB4EFD26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5E830-D8EB-49EC-A137-93B04B6A08F5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A59DC6-CAF1-4950-ACF7-CB4987DEF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EE37DB-E73B-41AE-86E0-564F2BF22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CDC0C-1BEB-4B98-800E-19EDBF70EE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337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8EEEEA-4F5A-40AE-979B-570A9609F9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Léonard de Vinci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63BCC4-D902-45E1-A2DF-721DA83886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Justin Roy</a:t>
            </a:r>
          </a:p>
        </p:txBody>
      </p:sp>
    </p:spTree>
    <p:extLst>
      <p:ext uri="{BB962C8B-B14F-4D97-AF65-F5344CB8AC3E}">
        <p14:creationId xmlns:p14="http://schemas.microsoft.com/office/powerpoint/2010/main" val="3152433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14B4D0-261E-4ECA-8060-050CE7773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E073AE-7680-48A4-BC57-7975C4BE0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fr-CA" dirty="0"/>
              <a:t>Nom :Léonard de Vinci</a:t>
            </a:r>
          </a:p>
          <a:p>
            <a:r>
              <a:rPr lang="fr-CA" dirty="0" err="1"/>
              <a:t>Nationaltité</a:t>
            </a:r>
            <a:r>
              <a:rPr lang="fr-CA" dirty="0"/>
              <a:t> : italien</a:t>
            </a:r>
          </a:p>
          <a:p>
            <a:r>
              <a:rPr lang="fr-CA" dirty="0" err="1"/>
              <a:t>Periode</a:t>
            </a:r>
            <a:r>
              <a:rPr lang="fr-CA" dirty="0"/>
              <a:t> de temps:1452-1519</a:t>
            </a:r>
          </a:p>
          <a:p>
            <a:r>
              <a:rPr lang="fr-CA" dirty="0"/>
              <a:t>Contribution: machine volante, anatomie</a:t>
            </a:r>
          </a:p>
        </p:txBody>
      </p:sp>
      <p:pic>
        <p:nvPicPr>
          <p:cNvPr id="1026" name="Picture 2" descr="Flag of Italy - Wikipedia">
            <a:extLst>
              <a:ext uri="{FF2B5EF4-FFF2-40B4-BE49-F238E27FC236}">
                <a16:creationId xmlns:a16="http://schemas.microsoft.com/office/drawing/2014/main" id="{34331E0E-71E7-4BE4-98AA-7C830DEC9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240" y="2255220"/>
            <a:ext cx="1006457" cy="670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eonardo da Vinci - Paintings, Inventions &amp; Quotes - Biography">
            <a:extLst>
              <a:ext uri="{FF2B5EF4-FFF2-40B4-BE49-F238E27FC236}">
                <a16:creationId xmlns:a16="http://schemas.microsoft.com/office/drawing/2014/main" id="{A890C436-759D-4B60-8DA3-09B686A6D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13444" y="1490139"/>
            <a:ext cx="670971" cy="670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eonardo da Vinci Inventions">
            <a:extLst>
              <a:ext uri="{FF2B5EF4-FFF2-40B4-BE49-F238E27FC236}">
                <a16:creationId xmlns:a16="http://schemas.microsoft.com/office/drawing/2014/main" id="{F4859934-2AE7-425E-92DE-CE7A1886C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01293"/>
            <a:ext cx="1420906" cy="94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éonard de Vinci, l'homme aux mille savoirs | Le Devoir">
            <a:extLst>
              <a:ext uri="{FF2B5EF4-FFF2-40B4-BE49-F238E27FC236}">
                <a16:creationId xmlns:a16="http://schemas.microsoft.com/office/drawing/2014/main" id="{AAEDFF14-0A0A-4773-8238-2B81F795A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139" y="4001293"/>
            <a:ext cx="1549101" cy="99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4806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Léonard de Vinci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Léonard de Vinci </dc:title>
  <dc:creator>CSBE</dc:creator>
  <cp:lastModifiedBy>CSBE</cp:lastModifiedBy>
  <cp:revision>1</cp:revision>
  <dcterms:created xsi:type="dcterms:W3CDTF">2022-11-01T15:49:14Z</dcterms:created>
  <dcterms:modified xsi:type="dcterms:W3CDTF">2022-11-01T15:49:43Z</dcterms:modified>
</cp:coreProperties>
</file>