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A570-A497-4D8E-A11C-69B3DC9A7F7C}" type="datetimeFigureOut">
              <a:rPr lang="fr-CA" smtClean="0"/>
              <a:t>2022-12-15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878-7195-44F0-8D08-62A8E3898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9371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A570-A497-4D8E-A11C-69B3DC9A7F7C}" type="datetimeFigureOut">
              <a:rPr lang="fr-CA" smtClean="0"/>
              <a:t>2022-12-15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878-7195-44F0-8D08-62A8E3898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031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A570-A497-4D8E-A11C-69B3DC9A7F7C}" type="datetimeFigureOut">
              <a:rPr lang="fr-CA" smtClean="0"/>
              <a:t>2022-12-15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878-7195-44F0-8D08-62A8E3898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7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A570-A497-4D8E-A11C-69B3DC9A7F7C}" type="datetimeFigureOut">
              <a:rPr lang="fr-CA" smtClean="0"/>
              <a:t>2022-12-15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878-7195-44F0-8D08-62A8E3898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451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A570-A497-4D8E-A11C-69B3DC9A7F7C}" type="datetimeFigureOut">
              <a:rPr lang="fr-CA" smtClean="0"/>
              <a:t>2022-12-15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878-7195-44F0-8D08-62A8E3898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042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A570-A497-4D8E-A11C-69B3DC9A7F7C}" type="datetimeFigureOut">
              <a:rPr lang="fr-CA" smtClean="0"/>
              <a:t>2022-12-15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878-7195-44F0-8D08-62A8E3898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3596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A570-A497-4D8E-A11C-69B3DC9A7F7C}" type="datetimeFigureOut">
              <a:rPr lang="fr-CA" smtClean="0"/>
              <a:t>2022-12-15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878-7195-44F0-8D08-62A8E3898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817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A570-A497-4D8E-A11C-69B3DC9A7F7C}" type="datetimeFigureOut">
              <a:rPr lang="fr-CA" smtClean="0"/>
              <a:t>2022-12-15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878-7195-44F0-8D08-62A8E3898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3615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A570-A497-4D8E-A11C-69B3DC9A7F7C}" type="datetimeFigureOut">
              <a:rPr lang="fr-CA" smtClean="0"/>
              <a:t>2022-12-15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878-7195-44F0-8D08-62A8E3898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591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A570-A497-4D8E-A11C-69B3DC9A7F7C}" type="datetimeFigureOut">
              <a:rPr lang="fr-CA" smtClean="0"/>
              <a:t>2022-12-15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878-7195-44F0-8D08-62A8E3898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756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A570-A497-4D8E-A11C-69B3DC9A7F7C}" type="datetimeFigureOut">
              <a:rPr lang="fr-CA" smtClean="0"/>
              <a:t>2022-12-15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878-7195-44F0-8D08-62A8E3898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873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9A570-A497-4D8E-A11C-69B3DC9A7F7C}" type="datetimeFigureOut">
              <a:rPr lang="fr-CA" smtClean="0"/>
              <a:t>2022-12-15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D3878-7195-44F0-8D08-62A8E3898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723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Alfred Nobel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Justin Roy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6502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Personnage: Alfred Nobel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Nobel</a:t>
            </a:r>
          </a:p>
          <a:p>
            <a:r>
              <a:rPr lang="fr-CA" dirty="0" smtClean="0"/>
              <a:t>Nom au complet: Alfred Nobel</a:t>
            </a:r>
          </a:p>
          <a:p>
            <a:r>
              <a:rPr lang="fr-CA" dirty="0" smtClean="0"/>
              <a:t>Nationalité: Suédois</a:t>
            </a:r>
          </a:p>
          <a:p>
            <a:r>
              <a:rPr lang="fr-CA" dirty="0" smtClean="0"/>
              <a:t>Période de temps: 1833-1896</a:t>
            </a:r>
          </a:p>
          <a:p>
            <a:r>
              <a:rPr lang="fr-CA" dirty="0" smtClean="0"/>
              <a:t>Découverte: TNT dynamite</a:t>
            </a:r>
          </a:p>
          <a:p>
            <a:r>
              <a:rPr lang="fr-CA" dirty="0" smtClean="0"/>
              <a:t>Anecdote: Prix Nobel</a:t>
            </a:r>
          </a:p>
        </p:txBody>
      </p:sp>
      <p:pic>
        <p:nvPicPr>
          <p:cNvPr id="1026" name="Picture 2" descr="Alfred Nobel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197" y="1687244"/>
            <a:ext cx="937297" cy="123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apeau de la Suède — Wikipé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804" y="3211475"/>
            <a:ext cx="1234084" cy="77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890 Stick Dynamite Stock Photos, Pictures &amp; Royalty-Free Images - iStoc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467" y="4271541"/>
            <a:ext cx="1477421" cy="1054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89233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Grand écran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Alfred Nobel</vt:lpstr>
      <vt:lpstr>Personnage: Alfred Nobel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Alfred Nobel</dc:title>
  <dc:creator>CSBE</dc:creator>
  <cp:lastModifiedBy>CSBE</cp:lastModifiedBy>
  <cp:revision>1</cp:revision>
  <dcterms:created xsi:type="dcterms:W3CDTF">2022-12-15T17:18:12Z</dcterms:created>
  <dcterms:modified xsi:type="dcterms:W3CDTF">2022-12-15T17:18:37Z</dcterms:modified>
</cp:coreProperties>
</file>