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9A570-A497-4D8E-A11C-69B3DC9A7F7C}" type="datetimeFigureOut">
              <a:rPr lang="fr-CA" smtClean="0"/>
              <a:t>2022-12-15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D3878-7195-44F0-8D08-62A8E389890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5093714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9A570-A497-4D8E-A11C-69B3DC9A7F7C}" type="datetimeFigureOut">
              <a:rPr lang="fr-CA" smtClean="0"/>
              <a:t>2022-12-15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D3878-7195-44F0-8D08-62A8E389890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2103141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9A570-A497-4D8E-A11C-69B3DC9A7F7C}" type="datetimeFigureOut">
              <a:rPr lang="fr-CA" smtClean="0"/>
              <a:t>2022-12-15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D3878-7195-44F0-8D08-62A8E389890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917898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9A570-A497-4D8E-A11C-69B3DC9A7F7C}" type="datetimeFigureOut">
              <a:rPr lang="fr-CA" smtClean="0"/>
              <a:t>2022-12-15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D3878-7195-44F0-8D08-62A8E389890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5145115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9A570-A497-4D8E-A11C-69B3DC9A7F7C}" type="datetimeFigureOut">
              <a:rPr lang="fr-CA" smtClean="0"/>
              <a:t>2022-12-15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D3878-7195-44F0-8D08-62A8E389890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5104232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9A570-A497-4D8E-A11C-69B3DC9A7F7C}" type="datetimeFigureOut">
              <a:rPr lang="fr-CA" smtClean="0"/>
              <a:t>2022-12-15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D3878-7195-44F0-8D08-62A8E389890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6635969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9A570-A497-4D8E-A11C-69B3DC9A7F7C}" type="datetimeFigureOut">
              <a:rPr lang="fr-CA" smtClean="0"/>
              <a:t>2022-12-15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D3878-7195-44F0-8D08-62A8E389890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9781766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9A570-A497-4D8E-A11C-69B3DC9A7F7C}" type="datetimeFigureOut">
              <a:rPr lang="fr-CA" smtClean="0"/>
              <a:t>2022-12-15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D3878-7195-44F0-8D08-62A8E389890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9236150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9A570-A497-4D8E-A11C-69B3DC9A7F7C}" type="datetimeFigureOut">
              <a:rPr lang="fr-CA" smtClean="0"/>
              <a:t>2022-12-15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D3878-7195-44F0-8D08-62A8E389890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3759138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9A570-A497-4D8E-A11C-69B3DC9A7F7C}" type="datetimeFigureOut">
              <a:rPr lang="fr-CA" smtClean="0"/>
              <a:t>2022-12-15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D3878-7195-44F0-8D08-62A8E389890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5175669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9A570-A497-4D8E-A11C-69B3DC9A7F7C}" type="datetimeFigureOut">
              <a:rPr lang="fr-CA" smtClean="0"/>
              <a:t>2022-12-15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D3878-7195-44F0-8D08-62A8E389890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7287364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69A570-A497-4D8E-A11C-69B3DC9A7F7C}" type="datetimeFigureOut">
              <a:rPr lang="fr-CA" smtClean="0"/>
              <a:t>2022-12-15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4D3878-7195-44F0-8D08-62A8E389890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767230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 smtClean="0"/>
              <a:t>Alfred Nobel</a:t>
            </a:r>
            <a:endParaRPr lang="fr-CA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A" dirty="0" smtClean="0"/>
              <a:t>Fait par Justin Roy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5650209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Personnage: Alfred Nobel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Nom: Nobel</a:t>
            </a:r>
          </a:p>
          <a:p>
            <a:r>
              <a:rPr lang="fr-CA" dirty="0" smtClean="0"/>
              <a:t>Nom au complet: Alfred Nobel</a:t>
            </a:r>
          </a:p>
          <a:p>
            <a:r>
              <a:rPr lang="fr-CA" dirty="0" smtClean="0"/>
              <a:t>Nationalité: Suédois</a:t>
            </a:r>
          </a:p>
          <a:p>
            <a:r>
              <a:rPr lang="fr-CA" dirty="0" smtClean="0"/>
              <a:t>Période de temps: 1833-1896</a:t>
            </a:r>
          </a:p>
          <a:p>
            <a:r>
              <a:rPr lang="fr-CA" dirty="0" smtClean="0"/>
              <a:t>Découverte: TNT dynamite</a:t>
            </a:r>
          </a:p>
          <a:p>
            <a:r>
              <a:rPr lang="fr-CA" dirty="0" smtClean="0"/>
              <a:t>Anecdote: Prix Nobel</a:t>
            </a:r>
          </a:p>
        </p:txBody>
      </p:sp>
      <p:pic>
        <p:nvPicPr>
          <p:cNvPr id="1026" name="Picture 2" descr="Alfred Nobel - Wikipedi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9197" y="1687244"/>
            <a:ext cx="937297" cy="1237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Drapeau de la Suède — Wikipédi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0804" y="3211475"/>
            <a:ext cx="1234084" cy="773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890 Stick Dynamite Stock Photos, Pictures &amp; Royalty-Free Images - iStock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7467" y="4271541"/>
            <a:ext cx="1477421" cy="10549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1892332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35</Words>
  <Application>Microsoft Office PowerPoint</Application>
  <PresentationFormat>Grand écran</PresentationFormat>
  <Paragraphs>9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Thème Office</vt:lpstr>
      <vt:lpstr>Alfred Nobel</vt:lpstr>
      <vt:lpstr>Personnage: Alfred Nobel</vt:lpstr>
    </vt:vector>
  </TitlesOfParts>
  <Company>CSBE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Alfred Nobel</dc:title>
  <dc:creator>CSBE</dc:creator>
  <cp:lastModifiedBy>CSBE</cp:lastModifiedBy>
  <cp:revision>1</cp:revision>
  <dcterms:created xsi:type="dcterms:W3CDTF">2022-12-15T17:18:12Z</dcterms:created>
  <dcterms:modified xsi:type="dcterms:W3CDTF">2022-12-15T17:18:37Z</dcterms:modified>
</cp:coreProperties>
</file>