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886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556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81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862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91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862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300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395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113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598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48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D39D7-254B-49E8-95C3-F48DC7ADB058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8A03-2645-40B1-B9A0-85EFBEF349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004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Mohs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Par Justin 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855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5169" y="656217"/>
            <a:ext cx="10515600" cy="5499231"/>
          </a:xfrm>
        </p:spPr>
        <p:txBody>
          <a:bodyPr/>
          <a:lstStyle/>
          <a:p>
            <a:r>
              <a:rPr lang="fr-CA" dirty="0" smtClean="0"/>
              <a:t>Nom: </a:t>
            </a:r>
            <a:r>
              <a:rPr lang="fr-CA" dirty="0" err="1" smtClean="0"/>
              <a:t>Mohs</a:t>
            </a:r>
            <a:endParaRPr lang="fr-CA" dirty="0" smtClean="0"/>
          </a:p>
          <a:p>
            <a:r>
              <a:rPr lang="fr-CA" dirty="0" smtClean="0"/>
              <a:t>Nom au complet: </a:t>
            </a:r>
            <a:r>
              <a:rPr lang="fr-CA" dirty="0" err="1" smtClean="0"/>
              <a:t>Frederich</a:t>
            </a:r>
            <a:r>
              <a:rPr lang="fr-CA" dirty="0" smtClean="0"/>
              <a:t> </a:t>
            </a:r>
            <a:r>
              <a:rPr lang="fr-CA" dirty="0" err="1" smtClean="0"/>
              <a:t>Mohs</a:t>
            </a:r>
            <a:endParaRPr lang="fr-CA" dirty="0" smtClean="0"/>
          </a:p>
          <a:p>
            <a:r>
              <a:rPr lang="fr-CA" dirty="0" smtClean="0"/>
              <a:t>Période de temps:1773-1839</a:t>
            </a:r>
          </a:p>
          <a:p>
            <a:r>
              <a:rPr lang="fr-CA" dirty="0" smtClean="0"/>
              <a:t>Nationalité: Allemand</a:t>
            </a:r>
          </a:p>
          <a:p>
            <a:r>
              <a:rPr lang="fr-CA" dirty="0" smtClean="0"/>
              <a:t>Découverte: Dureté des minéraux</a:t>
            </a:r>
            <a:endParaRPr lang="fr-CA" dirty="0"/>
          </a:p>
        </p:txBody>
      </p:sp>
      <p:pic>
        <p:nvPicPr>
          <p:cNvPr id="1028" name="Picture 4" descr="How hard is mineral hardness? - GEOet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958" y="115964"/>
            <a:ext cx="1234816" cy="1605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rapeau de l'Allemagne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958" y="1947833"/>
            <a:ext cx="1234816" cy="7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chelle de Mohs - Minéraux et Cristau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958" y="2915331"/>
            <a:ext cx="1234816" cy="139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2885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Mohs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Mohs</dc:title>
  <dc:creator>CSBE</dc:creator>
  <cp:lastModifiedBy>CSBE</cp:lastModifiedBy>
  <cp:revision>1</cp:revision>
  <dcterms:created xsi:type="dcterms:W3CDTF">2023-04-12T16:56:40Z</dcterms:created>
  <dcterms:modified xsi:type="dcterms:W3CDTF">2023-04-12T16:56:53Z</dcterms:modified>
</cp:coreProperties>
</file>