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6E2DA4-4A1A-4236-BB67-900EF7CF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579B7D-C58A-4F09-90D0-C2ACF5B1F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8FF544-243A-4896-9BF3-12183BE3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98086F-F6EB-4526-BB31-A09358F0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D4CED-715D-4491-9D12-82F2A0A7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807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28DC58-1E15-4796-AC1D-91F665B6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D9861F-CE02-4ED7-BBF3-334AA27DB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9C8558-7DBC-47C2-8F36-CACDCCDE3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31CE5F-1592-4D71-89B5-EBB1F7A14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AA3C2E-7169-4AED-9A46-449BE961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53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F989AD-C6E1-4E92-8BFB-51008A8C9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D24424-FDEC-4E56-8166-DA94D74C9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7DF33F-4F36-48EC-824F-9B10C113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14D55A-4790-4384-B679-8E96148B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653D6-7EC4-4515-BED5-CB9C86411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609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AEE13-8832-404B-8C7A-65EF83CD7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A0EC4F-35F2-45D5-A364-887148514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F11D7E-8081-4A69-BF32-8AACC1D31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97709A-FE4A-479F-9BD6-80675A7E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7EAD91-91E9-4E4C-917B-8DFC2997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074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18B23C-AC85-48BF-B00D-11EC95DA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DC6F01-BC85-416B-B744-BD6310734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578033-879E-4405-A7ED-9FC0F6B1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FD8246-FAD1-4EB5-99A2-AAFBCAE6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0AAC94-1757-4675-BD9E-99D338BA6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030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3A551-3396-4540-BA28-848C9F52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51DB7-4CE7-42F6-98D0-D99D972CC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EF6DD2-707C-48CB-A2EC-ADB4155AF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947E15-13C7-490E-9258-97EA9B47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72739D-CF82-455A-8A2D-110C4B24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6BE23E-5976-477D-B3D4-381034A3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32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3733B-F353-494D-8A72-3D823424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1DCB8A-CD4D-4B34-802A-DFEEA6FA0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FCC4E6-CF1B-4224-9DCF-DE9398C37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4B3C339-7B4E-4431-9424-EE149120B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A7C4B91-C405-4019-B147-A0C4F47DA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234847-8D18-40D9-8A74-86FCC750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2839D1B-8B8E-4914-AAA1-FC301AEE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AFDEE2-AE8C-4A43-88C5-2B7301CA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395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8AE20-A631-4485-AE8E-6CC4B1013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2DDEE4-BB0A-4252-86C3-399F7A4C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C13A78D-C1C6-43D2-BE77-23AC7921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C0C1B6A-0413-4F3A-85F0-2758A94B4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927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3D4210-9EFA-4D12-A9EC-38BDB9A2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6C6E07A-FFBF-4606-95D6-855C18A7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AC5971-D6EF-4E2A-A68D-AE62FF1F8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583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50F84-B0BA-4D45-803A-BF465A343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848292-3361-41E6-93CE-F6A38653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59D8D1-DBD0-4058-AC1B-017C5FD04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06BD9C-C227-4377-9D64-1F65C1B9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01DECC-4015-4273-82C7-5B9834E5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34A6FC2-79E0-4CFD-9896-FA3DCD23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824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0FB597-BAD2-4E7A-BDFE-0F603F273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27D69AB-3DCF-4116-A7E4-9D34C4ED6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694D79-BBA6-4AB9-97C4-0D95A2A7E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FB3028-370A-4DAE-A011-F4AB9B72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FCB480-B52F-4C4F-A4CB-5B63B380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E7E947-11F2-4DF5-B111-776E4ACF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6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915692-79B1-4F7B-B8FE-9D20B7C8F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506F6C-35B5-464D-9C63-18EB1DCD0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B27C27-4DA0-46AE-9412-A349463DD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EA71-512A-4172-B2D1-23E34AFBF78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D15A91-6260-43A4-8BFC-F66EA79B2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F23059-5986-46E5-B035-5CCF1D5D9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4CEAE-B6A8-43FB-B265-12F8F1AAE9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536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0F0CD-00E0-48C6-9945-B041E547DF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Lavoiser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E96053-A1C0-4ED9-A44C-793F3F8CB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Justin Roy</a:t>
            </a:r>
          </a:p>
        </p:txBody>
      </p:sp>
    </p:spTree>
    <p:extLst>
      <p:ext uri="{BB962C8B-B14F-4D97-AF65-F5344CB8AC3E}">
        <p14:creationId xmlns:p14="http://schemas.microsoft.com/office/powerpoint/2010/main" val="230331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2C273-772B-451A-A599-AFF236963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0F86E-968C-4BC2-A3F7-A5FA8EEFA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Nom au complet : Antoine Lavoisier</a:t>
            </a:r>
          </a:p>
          <a:p>
            <a:pPr marL="0" indent="0">
              <a:buNone/>
            </a:pPr>
            <a:r>
              <a:rPr lang="fr-CA" dirty="0"/>
              <a:t>Nationalité: Français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Période de temps: 1743-1794</a:t>
            </a:r>
          </a:p>
          <a:p>
            <a:pPr marL="0" indent="0">
              <a:buNone/>
            </a:pPr>
            <a:r>
              <a:rPr lang="fr-CA" dirty="0"/>
              <a:t>Découverte: Balance</a:t>
            </a:r>
          </a:p>
          <a:p>
            <a:pPr marL="0" indent="0">
              <a:buNone/>
            </a:pPr>
            <a:r>
              <a:rPr lang="fr-CA" dirty="0"/>
              <a:t>Phrase célèbre : Rien ne se perd, rien ne se crée : tout se transforme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026" name="Picture 2" descr="Image result for lavoisier">
            <a:extLst>
              <a:ext uri="{FF2B5EF4-FFF2-40B4-BE49-F238E27FC236}">
                <a16:creationId xmlns:a16="http://schemas.microsoft.com/office/drawing/2014/main" id="{AADDF90B-D5E2-47AB-9772-F5C535C97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141" y="1825625"/>
            <a:ext cx="424085" cy="51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e la France — Wikipédia">
            <a:extLst>
              <a:ext uri="{FF2B5EF4-FFF2-40B4-BE49-F238E27FC236}">
                <a16:creationId xmlns:a16="http://schemas.microsoft.com/office/drawing/2014/main" id="{001A66C6-6070-47A7-9153-E54AE2208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640" y="2478461"/>
            <a:ext cx="355002" cy="23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ù est la France | France Emplacement dans Carte du Monde">
            <a:extLst>
              <a:ext uri="{FF2B5EF4-FFF2-40B4-BE49-F238E27FC236}">
                <a16:creationId xmlns:a16="http://schemas.microsoft.com/office/drawing/2014/main" id="{87EA0BA3-226B-4554-8CDB-19D6E954E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72" y="2824554"/>
            <a:ext cx="1411943" cy="105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267BF3BC-7A8B-4335-B715-E9C2709D42B2}"/>
              </a:ext>
            </a:extLst>
          </p:cNvPr>
          <p:cNvCxnSpPr>
            <a:cxnSpLocks/>
          </p:cNvCxnSpPr>
          <p:nvPr/>
        </p:nvCxnSpPr>
        <p:spPr>
          <a:xfrm flipH="1">
            <a:off x="2624866" y="3270325"/>
            <a:ext cx="71000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356A545A-5507-4845-BCD8-DC3F33F0A5F7}"/>
              </a:ext>
            </a:extLst>
          </p:cNvPr>
          <p:cNvSpPr txBox="1"/>
          <p:nvPr/>
        </p:nvSpPr>
        <p:spPr>
          <a:xfrm>
            <a:off x="3436620" y="3102700"/>
            <a:ext cx="195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Carte du monde</a:t>
            </a:r>
          </a:p>
        </p:txBody>
      </p:sp>
      <p:pic>
        <p:nvPicPr>
          <p:cNvPr id="1032" name="Picture 8" descr="balance - Wiktionary">
            <a:extLst>
              <a:ext uri="{FF2B5EF4-FFF2-40B4-BE49-F238E27FC236}">
                <a16:creationId xmlns:a16="http://schemas.microsoft.com/office/drawing/2014/main" id="{E351E566-6D44-413A-B447-A50D0FAFB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31" y="4449305"/>
            <a:ext cx="429911" cy="36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93106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Lavoiser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Lavoiser</dc:title>
  <dc:creator>CSBE</dc:creator>
  <cp:lastModifiedBy>CSBE</cp:lastModifiedBy>
  <cp:revision>1</cp:revision>
  <dcterms:created xsi:type="dcterms:W3CDTF">2022-11-11T16:49:05Z</dcterms:created>
  <dcterms:modified xsi:type="dcterms:W3CDTF">2022-11-11T16:55:19Z</dcterms:modified>
</cp:coreProperties>
</file>