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E9523D-4718-401B-A94C-D16F01102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BB6912-AA68-4CEC-A606-E7D3259CE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B77B20-1FB3-4F00-ACAC-1EAF8EC68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54B4-CA7A-4545-ADAE-3E64B8C23AE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941CE2-5FFC-45BF-9621-5F159C518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744AA7-331A-425F-A12F-4EF6544CC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F1F3-483C-4777-AEFA-A961A96692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251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DAC5D8-F00B-4AF8-A1E1-B382DF1BD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7F8261A-7BB8-46A3-91B3-129268D031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26EC0F-5A95-4508-8268-6D4FD8ABE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54B4-CA7A-4545-ADAE-3E64B8C23AE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0E95B3-2D63-4D2B-B84C-09627ECE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7B9BB6-405B-485F-9D3A-519A528F1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F1F3-483C-4777-AEFA-A961A96692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353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961F45C-747F-4E5F-9009-78139EA1BC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F1652F5-39D6-454A-B8C4-E1CD52D7FC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BC83DF-25A4-459D-A526-90AD1734E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54B4-CA7A-4545-ADAE-3E64B8C23AE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C3EE6B-9188-42DE-981C-0D825EF00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8D45E3-C4E3-4334-9338-4241D151F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F1F3-483C-4777-AEFA-A961A96692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8581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9DAA8D-177F-45C2-BDAE-F3A3110B2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426ACF-83A8-4E2E-8BE4-BB90795EA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32EC75-7C75-41F8-9F79-60F7D2F70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54B4-CA7A-4545-ADAE-3E64B8C23AE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B19661-1CC1-4402-9214-90EC9FF0E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A7F2C0-C203-4972-9529-01A25BB15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F1F3-483C-4777-AEFA-A961A96692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933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282C49-3D9D-4388-BDF0-94146BD3C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F3C58D-A76C-48F7-B9D3-797609344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6D0E8B-9780-4363-A23D-C3DB6298B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54B4-CA7A-4545-ADAE-3E64B8C23AE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BD94A6-F7D5-4582-9D95-53B689C01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870235-6055-4D7B-AC5E-FBFE2E080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F1F3-483C-4777-AEFA-A961A96692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67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AFAF9E-9E25-48E2-893A-77C04CE1E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397A63-41AA-4480-9223-791DC143E7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EF3EBD-A4AD-4512-9A28-D7450F836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1D263E-51E2-4756-8A1E-C935C9FE3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54B4-CA7A-4545-ADAE-3E64B8C23AE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3ED7BB-5FE9-4EB3-A1B8-A3DFCB1FD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5CB915-F843-48C7-B413-F918875F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F1F3-483C-4777-AEFA-A961A96692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8153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44C6EC-CF36-45BF-9028-70EE2D79F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FBAE41-F939-4402-9AEA-A90BD86D9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3A5EB84-746D-4AF7-8F55-BB0C86BEA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C9BCA11-72AE-4063-9DC1-EBB5E64724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6C85B3E-BA89-4688-B234-3F4CF51AFA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AD908B5-2948-4634-926A-DB08ACDD3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54B4-CA7A-4545-ADAE-3E64B8C23AE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289BF53-242B-4129-A5F8-507C7D98E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593EECF-098D-41D5-B385-AFAE03E1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F1F3-483C-4777-AEFA-A961A96692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379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81A2AF-5FC4-4DF1-8DF0-F5AD5527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4F7410F-93D3-4FFA-B12F-F01AAA17F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54B4-CA7A-4545-ADAE-3E64B8C23AE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273A63B-C314-4EA8-9E96-327CA4FCC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536AA77-0B6B-4E3B-818D-DAED19B38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F1F3-483C-4777-AEFA-A961A96692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322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544AD2-7BF3-4EFE-95E4-B6E6C2C50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54B4-CA7A-4545-ADAE-3E64B8C23AE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BC9215D-0B9B-4865-ACD2-A62214DA3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303278F-15EA-4A57-BF8A-906EC86B8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F1F3-483C-4777-AEFA-A961A96692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389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6C38E2-A0D8-4044-B894-B76AF168C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5BD6D8-7C48-4315-9258-79895058B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39485B6-04C6-4653-AF2D-10C26BEAA2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A1BBB4-1872-426A-82C4-5F94DA7E9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54B4-CA7A-4545-ADAE-3E64B8C23AE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9100B0-3CD9-4B2D-B299-DDC8F60A9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0F0B48-91AA-485D-8693-B4EB8CC75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F1F3-483C-4777-AEFA-A961A96692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795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F35D9-E9B4-44C7-A354-EF797527F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D2A84A5-6A8D-429E-B983-8D127DD81F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04F477-C8FC-4835-AD7F-9458762CBD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AC708B-5FDB-4E55-BA63-7549E2A64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54B4-CA7A-4545-ADAE-3E64B8C23AE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D51D8D-33D9-44D3-908D-94DFAA188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3E4BBC-C180-41B2-9B14-206F2598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F1F3-483C-4777-AEFA-A961A96692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5432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7A4C86E-75B7-4CDE-85A5-E806AA031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978A14-4EA6-4ACC-A614-EE3123DA6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0B40D0-ED2A-4838-BCB8-2C069EF7BD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854B4-CA7A-4545-ADAE-3E64B8C23AE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BF13F8-78EF-4229-9721-CEDDC8252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D9B21D-A7E3-4181-B2B6-D5EC25CEA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AF1F3-483C-4777-AEFA-A961A96692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073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35F836-0D06-48FA-9F83-290FCCBA4A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James Watt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A18B9BB-5F5E-4A26-811E-55FA244B25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Justin Roy</a:t>
            </a:r>
          </a:p>
        </p:txBody>
      </p:sp>
    </p:spTree>
    <p:extLst>
      <p:ext uri="{BB962C8B-B14F-4D97-AF65-F5344CB8AC3E}">
        <p14:creationId xmlns:p14="http://schemas.microsoft.com/office/powerpoint/2010/main" val="1689249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3FADA1-A1DF-4FFC-BACC-7490E22E1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4D474C-5E26-4C11-B861-6AFFF105B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896" y="1825625"/>
            <a:ext cx="10515600" cy="4351338"/>
          </a:xfrm>
        </p:spPr>
        <p:txBody>
          <a:bodyPr/>
          <a:lstStyle/>
          <a:p>
            <a:r>
              <a:rPr lang="fr-CA" dirty="0" err="1"/>
              <a:t>Nom:James</a:t>
            </a:r>
            <a:r>
              <a:rPr lang="fr-CA" dirty="0"/>
              <a:t> Watt</a:t>
            </a:r>
          </a:p>
          <a:p>
            <a:r>
              <a:rPr lang="fr-CA" dirty="0" err="1"/>
              <a:t>Nationalitée:Écossais</a:t>
            </a:r>
            <a:endParaRPr lang="fr-CA" dirty="0"/>
          </a:p>
          <a:p>
            <a:r>
              <a:rPr lang="fr-CA" dirty="0"/>
              <a:t>Période de temps:1736-1819</a:t>
            </a:r>
          </a:p>
          <a:p>
            <a:r>
              <a:rPr lang="fr-CA" dirty="0"/>
              <a:t>Œuvre: Machine à vapeur</a:t>
            </a:r>
          </a:p>
          <a:p>
            <a:endParaRPr lang="fr-CA" dirty="0"/>
          </a:p>
          <a:p>
            <a:endParaRPr lang="fr-CA" dirty="0"/>
          </a:p>
        </p:txBody>
      </p:sp>
      <p:pic>
        <p:nvPicPr>
          <p:cNvPr id="1026" name="Picture 2" descr="File:Flag of Scotland.svg - Wikimedia Commons">
            <a:extLst>
              <a:ext uri="{FF2B5EF4-FFF2-40B4-BE49-F238E27FC236}">
                <a16:creationId xmlns:a16="http://schemas.microsoft.com/office/drawing/2014/main" id="{0EE722A6-6B04-495C-9B9F-842BC0965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422" y="2249961"/>
            <a:ext cx="1087083" cy="65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ames Watt | Biography, Inventions, Steam Engine, Significance, &amp; Facts |  Britannica">
            <a:extLst>
              <a:ext uri="{FF2B5EF4-FFF2-40B4-BE49-F238E27FC236}">
                <a16:creationId xmlns:a16="http://schemas.microsoft.com/office/drawing/2014/main" id="{774F557B-F343-4F9D-8C78-035B790FE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538" y="1592825"/>
            <a:ext cx="605884" cy="77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chine à vapeur — Wikipédia">
            <a:extLst>
              <a:ext uri="{FF2B5EF4-FFF2-40B4-BE49-F238E27FC236}">
                <a16:creationId xmlns:a16="http://schemas.microsoft.com/office/drawing/2014/main" id="{E8F247B6-8FFE-465B-93BD-A886665D05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249" y="3764900"/>
            <a:ext cx="742950" cy="47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a machine à vapeur de Watt">
            <a:extLst>
              <a:ext uri="{FF2B5EF4-FFF2-40B4-BE49-F238E27FC236}">
                <a16:creationId xmlns:a16="http://schemas.microsoft.com/office/drawing/2014/main" id="{92EAE2E1-2FAE-434A-B85C-E661E3F16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552" y="3764900"/>
            <a:ext cx="984438" cy="598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6475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James Watt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Watt</dc:title>
  <dc:creator>CSBE</dc:creator>
  <cp:lastModifiedBy>CSBE</cp:lastModifiedBy>
  <cp:revision>1</cp:revision>
  <dcterms:created xsi:type="dcterms:W3CDTF">2022-11-01T15:57:16Z</dcterms:created>
  <dcterms:modified xsi:type="dcterms:W3CDTF">2022-11-01T15:57:26Z</dcterms:modified>
</cp:coreProperties>
</file>