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B575E06-CA1E-422F-A974-CABFE49CE3AC}" v="114" dt="2022-12-01T16:38:33.12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_rels/data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sv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4" Type="http://schemas.openxmlformats.org/officeDocument/2006/relationships/image" Target="../media/image5.svg"/></Relationships>
</file>

<file path=ppt/diagrams/_rels/data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sv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4" Type="http://schemas.openxmlformats.org/officeDocument/2006/relationships/image" Target="../media/image5.svg"/></Relationships>
</file>

<file path=ppt/diagrams/_rels/data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sv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4" Type="http://schemas.openxmlformats.org/officeDocument/2006/relationships/image" Target="../media/image5.svg"/></Relationships>
</file>

<file path=ppt/diagrams/_rels/data4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sv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4" Type="http://schemas.openxmlformats.org/officeDocument/2006/relationships/image" Target="../media/image5.svg"/></Relationships>
</file>

<file path=ppt/diagrams/_rels/data5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sv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4" Type="http://schemas.openxmlformats.org/officeDocument/2006/relationships/image" Target="../media/image5.svg"/></Relationships>
</file>

<file path=ppt/diagrams/_rels/data6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sv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4" Type="http://schemas.openxmlformats.org/officeDocument/2006/relationships/image" Target="../media/image5.svg"/></Relationships>
</file>

<file path=ppt/diagrams/_rels/data7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sv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4" Type="http://schemas.openxmlformats.org/officeDocument/2006/relationships/image" Target="../media/image5.svg"/></Relationships>
</file>

<file path=ppt/diagrams/_rels/data8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sv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4" Type="http://schemas.openxmlformats.org/officeDocument/2006/relationships/image" Target="../media/image5.svg"/></Relationships>
</file>

<file path=ppt/diagrams/_rels/data9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sv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4" Type="http://schemas.openxmlformats.org/officeDocument/2006/relationships/image" Target="../media/image5.svg"/></Relationships>
</file>

<file path=ppt/diagrams/_rels/drawing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sv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4" Type="http://schemas.openxmlformats.org/officeDocument/2006/relationships/image" Target="../media/image5.svg"/></Relationships>
</file>

<file path=ppt/diagrams/_rels/drawing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sv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4" Type="http://schemas.openxmlformats.org/officeDocument/2006/relationships/image" Target="../media/image5.svg"/></Relationships>
</file>

<file path=ppt/diagrams/_rels/drawing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sv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4" Type="http://schemas.openxmlformats.org/officeDocument/2006/relationships/image" Target="../media/image5.svg"/></Relationships>
</file>

<file path=ppt/diagrams/_rels/drawing4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sv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4" Type="http://schemas.openxmlformats.org/officeDocument/2006/relationships/image" Target="../media/image5.svg"/></Relationships>
</file>

<file path=ppt/diagrams/_rels/drawing5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sv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4" Type="http://schemas.openxmlformats.org/officeDocument/2006/relationships/image" Target="../media/image5.svg"/></Relationships>
</file>

<file path=ppt/diagrams/_rels/drawing6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sv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4" Type="http://schemas.openxmlformats.org/officeDocument/2006/relationships/image" Target="../media/image5.svg"/></Relationships>
</file>

<file path=ppt/diagrams/_rels/drawing7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sv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4" Type="http://schemas.openxmlformats.org/officeDocument/2006/relationships/image" Target="../media/image5.svg"/></Relationships>
</file>

<file path=ppt/diagrams/_rels/drawing8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sv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4" Type="http://schemas.openxmlformats.org/officeDocument/2006/relationships/image" Target="../media/image5.svg"/></Relationships>
</file>

<file path=ppt/diagrams/_rels/drawing9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sv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4" Type="http://schemas.openxmlformats.org/officeDocument/2006/relationships/image" Target="../media/image5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icon_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2">
        <a:alpha val="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/>
    </dgm:fillClrLst>
    <dgm:linClrLst meth="repeat">
      <a:schemeClr val="lt2">
        <a:alpha val="0"/>
      </a:schemeClr>
    </dgm:linClrLst>
    <dgm:effectClrLst/>
    <dgm:txLinClrLst/>
    <dgm:txFillClrLst/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18/5/colors/Iconchunking_neutralicon_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2">
        <a:alpha val="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/>
    </dgm:fillClrLst>
    <dgm:linClrLst meth="repeat">
      <a:schemeClr val="lt2">
        <a:alpha val="0"/>
      </a:schemeClr>
    </dgm:linClrLst>
    <dgm:effectClrLst/>
    <dgm:txLinClrLst/>
    <dgm:txFillClrLst/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18/5/colors/Iconchunking_neutralicon_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2">
        <a:alpha val="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/>
    </dgm:fillClrLst>
    <dgm:linClrLst meth="repeat">
      <a:schemeClr val="lt2">
        <a:alpha val="0"/>
      </a:schemeClr>
    </dgm:linClrLst>
    <dgm:effectClrLst/>
    <dgm:txLinClrLst/>
    <dgm:txFillClrLst/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18/5/colors/Iconchunking_neutralicon_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2">
        <a:alpha val="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/>
    </dgm:fillClrLst>
    <dgm:linClrLst meth="repeat">
      <a:schemeClr val="lt2">
        <a:alpha val="0"/>
      </a:schemeClr>
    </dgm:linClrLst>
    <dgm:effectClrLst/>
    <dgm:txLinClrLst/>
    <dgm:txFillClrLst/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18/5/colors/Iconchunking_neutralicon_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2">
        <a:alpha val="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/>
    </dgm:fillClrLst>
    <dgm:linClrLst meth="repeat">
      <a:schemeClr val="lt2">
        <a:alpha val="0"/>
      </a:schemeClr>
    </dgm:linClrLst>
    <dgm:effectClrLst/>
    <dgm:txLinClrLst/>
    <dgm:txFillClrLst/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18/5/colors/Iconchunking_neutralicon_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2">
        <a:alpha val="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/>
    </dgm:fillClrLst>
    <dgm:linClrLst meth="repeat">
      <a:schemeClr val="lt2">
        <a:alpha val="0"/>
      </a:schemeClr>
    </dgm:linClrLst>
    <dgm:effectClrLst/>
    <dgm:txLinClrLst/>
    <dgm:txFillClrLst/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18/5/colors/Iconchunking_neutralicon_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2">
        <a:alpha val="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/>
    </dgm:fillClrLst>
    <dgm:linClrLst meth="repeat">
      <a:schemeClr val="lt2">
        <a:alpha val="0"/>
      </a:schemeClr>
    </dgm:linClrLst>
    <dgm:effectClrLst/>
    <dgm:txLinClrLst/>
    <dgm:txFillClrLst/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18/5/colors/Iconchunking_neutralicon_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2">
        <a:alpha val="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/>
    </dgm:fillClrLst>
    <dgm:linClrLst meth="repeat">
      <a:schemeClr val="lt2">
        <a:alpha val="0"/>
      </a:schemeClr>
    </dgm:linClrLst>
    <dgm:effectClrLst/>
    <dgm:txLinClrLst/>
    <dgm:txFillClrLst/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18/5/colors/Iconchunking_neutralicon_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2">
        <a:alpha val="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/>
    </dgm:fillClrLst>
    <dgm:linClrLst meth="repeat">
      <a:schemeClr val="lt2">
        <a:alpha val="0"/>
      </a:schemeClr>
    </dgm:linClrLst>
    <dgm:effectClrLst/>
    <dgm:txLinClrLst/>
    <dgm:txFillClrLst/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526E1AA-2B9D-48EF-A395-0EA40F6E9DBA}" type="doc">
      <dgm:prSet loTypeId="urn:microsoft.com/office/officeart/2018/2/layout/IconCircleList" loCatId="icon" qsTypeId="urn:microsoft.com/office/officeart/2005/8/quickstyle/simple1" qsCatId="simple" csTypeId="urn:microsoft.com/office/officeart/2018/5/colors/Iconchunking_neutralicon_accent0_3" csCatId="mainScheme" phldr="1"/>
      <dgm:spPr/>
      <dgm:t>
        <a:bodyPr/>
        <a:lstStyle/>
        <a:p>
          <a:endParaRPr lang="en-US"/>
        </a:p>
      </dgm:t>
    </dgm:pt>
    <dgm:pt modelId="{F16FACF7-CB7A-46D4-8ACA-12519CD250EE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NOM SCIENTIFIQUE:</a:t>
          </a:r>
          <a:r>
            <a:rPr lang="en-US" dirty="0">
              <a:latin typeface="Calibri Light" panose="020F0302020204030204"/>
            </a:rPr>
            <a:t> </a:t>
          </a:r>
          <a:r>
            <a:rPr lang="en-US" dirty="0" err="1">
              <a:latin typeface="Calibri Light" panose="020F0302020204030204"/>
            </a:rPr>
            <a:t>Phtirius</a:t>
          </a:r>
          <a:r>
            <a:rPr lang="en-US" dirty="0">
              <a:latin typeface="Calibri Light" panose="020F0302020204030204"/>
            </a:rPr>
            <a:t> pubis</a:t>
          </a:r>
          <a:endParaRPr lang="en-US" dirty="0"/>
        </a:p>
      </dgm:t>
    </dgm:pt>
    <dgm:pt modelId="{053F33A6-BE5A-47D2-8804-06B4661B6238}" type="parTrans" cxnId="{4995981D-D4DB-45B6-AD25-A2D92F7D2EBF}">
      <dgm:prSet/>
      <dgm:spPr/>
      <dgm:t>
        <a:bodyPr/>
        <a:lstStyle/>
        <a:p>
          <a:endParaRPr lang="en-US"/>
        </a:p>
      </dgm:t>
    </dgm:pt>
    <dgm:pt modelId="{4160F8FF-DA6F-4C1B-A081-4AA436DEB32D}" type="sibTrans" cxnId="{4995981D-D4DB-45B6-AD25-A2D92F7D2EBF}">
      <dgm:prSet/>
      <dgm:spPr/>
      <dgm:t>
        <a:bodyPr/>
        <a:lstStyle/>
        <a:p>
          <a:pPr>
            <a:lnSpc>
              <a:spcPct val="100000"/>
            </a:lnSpc>
          </a:pPr>
          <a:endParaRPr lang="en-US"/>
        </a:p>
      </dgm:t>
    </dgm:pt>
    <dgm:pt modelId="{38F8AA51-763E-4FDE-BFD7-8069BCE23371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CLASSIFICATION:</a:t>
          </a:r>
          <a:r>
            <a:rPr lang="en-US" dirty="0">
              <a:latin typeface="Calibri Light" panose="020F0302020204030204"/>
            </a:rPr>
            <a:t> Règne animal</a:t>
          </a:r>
          <a:endParaRPr lang="en-US" dirty="0"/>
        </a:p>
      </dgm:t>
    </dgm:pt>
    <dgm:pt modelId="{9F2A397B-03B1-4415-B0EF-8EE1D242F3B4}" type="parTrans" cxnId="{75E97D51-E581-470E-9C4A-6FBB98577AC4}">
      <dgm:prSet/>
      <dgm:spPr/>
      <dgm:t>
        <a:bodyPr/>
        <a:lstStyle/>
        <a:p>
          <a:endParaRPr lang="en-US"/>
        </a:p>
      </dgm:t>
    </dgm:pt>
    <dgm:pt modelId="{AACDD318-2FCA-4B6E-91EA-5257FFF7445F}" type="sibTrans" cxnId="{75E97D51-E581-470E-9C4A-6FBB98577AC4}">
      <dgm:prSet/>
      <dgm:spPr/>
      <dgm:t>
        <a:bodyPr/>
        <a:lstStyle/>
        <a:p>
          <a:pPr>
            <a:lnSpc>
              <a:spcPct val="100000"/>
            </a:lnSpc>
          </a:pPr>
          <a:endParaRPr lang="en-US"/>
        </a:p>
      </dgm:t>
    </dgm:pt>
    <dgm:pt modelId="{FC345C88-8F44-4DE8-A2E6-4CF5C5C0D7AE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NOM EN FRANÇAIS:</a:t>
          </a:r>
          <a:r>
            <a:rPr lang="en-US" dirty="0">
              <a:latin typeface="Calibri Light" panose="020F0302020204030204"/>
            </a:rPr>
            <a:t> </a:t>
          </a:r>
          <a:r>
            <a:rPr lang="en-US" dirty="0" err="1">
              <a:latin typeface="Calibri Light" panose="020F0302020204030204"/>
            </a:rPr>
            <a:t>Morpions</a:t>
          </a:r>
          <a:endParaRPr lang="en-US" dirty="0"/>
        </a:p>
      </dgm:t>
    </dgm:pt>
    <dgm:pt modelId="{5A5F4F5B-85EA-470B-8AB2-1B5EB6A2A9E4}" type="parTrans" cxnId="{A9F7EF7A-6B2B-4AEF-9D6E-0FAF818AA75D}">
      <dgm:prSet/>
      <dgm:spPr/>
      <dgm:t>
        <a:bodyPr/>
        <a:lstStyle/>
        <a:p>
          <a:endParaRPr lang="en-US"/>
        </a:p>
      </dgm:t>
    </dgm:pt>
    <dgm:pt modelId="{7F3F4BC9-322E-44FE-847E-3CA6FFDC9FE3}" type="sibTrans" cxnId="{A9F7EF7A-6B2B-4AEF-9D6E-0FAF818AA75D}">
      <dgm:prSet/>
      <dgm:spPr/>
      <dgm:t>
        <a:bodyPr/>
        <a:lstStyle/>
        <a:p>
          <a:pPr>
            <a:lnSpc>
              <a:spcPct val="100000"/>
            </a:lnSpc>
          </a:pPr>
          <a:endParaRPr lang="en-US"/>
        </a:p>
      </dgm:t>
    </dgm:pt>
    <dgm:pt modelId="{C31F7F25-A841-4440-9053-BE2C3F9F3EA4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TRAITEMENT?</a:t>
          </a:r>
          <a:r>
            <a:rPr lang="en-US" dirty="0">
              <a:latin typeface="Calibri Light" panose="020F0302020204030204"/>
            </a:rPr>
            <a:t> </a:t>
          </a:r>
          <a:r>
            <a:rPr lang="en-US" dirty="0">
              <a:latin typeface="Calibri Light"/>
              <a:cs typeface="Calibri Light"/>
            </a:rPr>
            <a:t>Crèmes, lotions </a:t>
          </a:r>
          <a:r>
            <a:rPr lang="en-US" dirty="0" err="1">
              <a:latin typeface="Calibri Light"/>
              <a:cs typeface="Calibri Light"/>
            </a:rPr>
            <a:t>ou</a:t>
          </a:r>
          <a:r>
            <a:rPr lang="en-US" dirty="0">
              <a:latin typeface="Calibri Light"/>
              <a:cs typeface="Calibri Light"/>
            </a:rPr>
            <a:t> </a:t>
          </a:r>
          <a:r>
            <a:rPr lang="en-US" dirty="0" err="1">
              <a:latin typeface="Calibri Light"/>
              <a:cs typeface="Calibri Light"/>
            </a:rPr>
            <a:t>shampoings</a:t>
          </a:r>
          <a:endParaRPr lang="en-US" dirty="0">
            <a:latin typeface="Calibri Light"/>
            <a:cs typeface="Calibri Light"/>
          </a:endParaRPr>
        </a:p>
      </dgm:t>
    </dgm:pt>
    <dgm:pt modelId="{731B5C9F-B7C0-44F1-B322-BF6B311B66F2}" type="parTrans" cxnId="{8496050A-69E3-4E53-97F0-61D408E103D1}">
      <dgm:prSet/>
      <dgm:spPr/>
      <dgm:t>
        <a:bodyPr/>
        <a:lstStyle/>
        <a:p>
          <a:endParaRPr lang="en-US"/>
        </a:p>
      </dgm:t>
    </dgm:pt>
    <dgm:pt modelId="{2A1E3138-B3FC-49A0-BEC2-22CB4457BA1C}" type="sibTrans" cxnId="{8496050A-69E3-4E53-97F0-61D408E103D1}">
      <dgm:prSet/>
      <dgm:spPr/>
      <dgm:t>
        <a:bodyPr/>
        <a:lstStyle/>
        <a:p>
          <a:pPr>
            <a:lnSpc>
              <a:spcPct val="100000"/>
            </a:lnSpc>
          </a:pPr>
          <a:endParaRPr lang="en-US"/>
        </a:p>
      </dgm:t>
    </dgm:pt>
    <dgm:pt modelId="{3DDDB8D3-F15D-40A2-896D-4251F7493B68}" type="pres">
      <dgm:prSet presAssocID="{3526E1AA-2B9D-48EF-A395-0EA40F6E9DBA}" presName="root" presStyleCnt="0">
        <dgm:presLayoutVars>
          <dgm:dir/>
          <dgm:resizeHandles val="exact"/>
        </dgm:presLayoutVars>
      </dgm:prSet>
      <dgm:spPr/>
    </dgm:pt>
    <dgm:pt modelId="{380F611F-904C-441F-953B-F06556FD73DA}" type="pres">
      <dgm:prSet presAssocID="{3526E1AA-2B9D-48EF-A395-0EA40F6E9DBA}" presName="container" presStyleCnt="0">
        <dgm:presLayoutVars>
          <dgm:dir/>
          <dgm:resizeHandles val="exact"/>
        </dgm:presLayoutVars>
      </dgm:prSet>
      <dgm:spPr/>
    </dgm:pt>
    <dgm:pt modelId="{B1C4E124-3524-4A1C-BD07-008D91F312F1}" type="pres">
      <dgm:prSet presAssocID="{F16FACF7-CB7A-46D4-8ACA-12519CD250EE}" presName="compNode" presStyleCnt="0"/>
      <dgm:spPr/>
    </dgm:pt>
    <dgm:pt modelId="{892948E8-4712-4A1F-A1E5-F34A611B3F0D}" type="pres">
      <dgm:prSet presAssocID="{F16FACF7-CB7A-46D4-8ACA-12519CD250EE}" presName="iconBgRect" presStyleLbl="bgShp" presStyleIdx="0" presStyleCnt="4"/>
      <dgm:spPr/>
    </dgm:pt>
    <dgm:pt modelId="{0233FC12-8202-4D40-9FF0-2F4C20C39910}" type="pres">
      <dgm:prSet presAssocID="{F16FACF7-CB7A-46D4-8ACA-12519CD250EE}" presName="iconRect" presStyleLbl="nod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Flask"/>
        </a:ext>
      </dgm:extLst>
    </dgm:pt>
    <dgm:pt modelId="{BBAD7D29-58A0-48EF-9E95-D1C2769E27A0}" type="pres">
      <dgm:prSet presAssocID="{F16FACF7-CB7A-46D4-8ACA-12519CD250EE}" presName="spaceRect" presStyleCnt="0"/>
      <dgm:spPr/>
    </dgm:pt>
    <dgm:pt modelId="{450341E5-E823-4D98-8032-FF94C18A7A71}" type="pres">
      <dgm:prSet presAssocID="{F16FACF7-CB7A-46D4-8ACA-12519CD250EE}" presName="textRect" presStyleLbl="revTx" presStyleIdx="0" presStyleCnt="4">
        <dgm:presLayoutVars>
          <dgm:chMax val="1"/>
          <dgm:chPref val="1"/>
        </dgm:presLayoutVars>
      </dgm:prSet>
      <dgm:spPr/>
    </dgm:pt>
    <dgm:pt modelId="{26B31438-19E0-4E09-A25F-C27322D1848F}" type="pres">
      <dgm:prSet presAssocID="{4160F8FF-DA6F-4C1B-A081-4AA436DEB32D}" presName="sibTrans" presStyleLbl="sibTrans2D1" presStyleIdx="0" presStyleCnt="0"/>
      <dgm:spPr/>
    </dgm:pt>
    <dgm:pt modelId="{E02DA0C3-5166-4543-90F6-945A86AAFD9B}" type="pres">
      <dgm:prSet presAssocID="{38F8AA51-763E-4FDE-BFD7-8069BCE23371}" presName="compNode" presStyleCnt="0"/>
      <dgm:spPr/>
    </dgm:pt>
    <dgm:pt modelId="{E12BF049-AE04-4CB9-BBFE-A6F06CB4296F}" type="pres">
      <dgm:prSet presAssocID="{38F8AA51-763E-4FDE-BFD7-8069BCE23371}" presName="iconBgRect" presStyleLbl="bgShp" presStyleIdx="1" presStyleCnt="4"/>
      <dgm:spPr/>
    </dgm:pt>
    <dgm:pt modelId="{09AA880E-BC7C-425F-B197-17D4864D137E}" type="pres">
      <dgm:prSet presAssocID="{38F8AA51-763E-4FDE-BFD7-8069BCE23371}" presName="iconRect" presStyleLbl="node1" presStyleIdx="1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Hierarchy"/>
        </a:ext>
      </dgm:extLst>
    </dgm:pt>
    <dgm:pt modelId="{F144D3E9-EBB4-4156-B530-B67FA54590C2}" type="pres">
      <dgm:prSet presAssocID="{38F8AA51-763E-4FDE-BFD7-8069BCE23371}" presName="spaceRect" presStyleCnt="0"/>
      <dgm:spPr/>
    </dgm:pt>
    <dgm:pt modelId="{730400FD-D5AD-479C-ABA4-A6910B51BDDD}" type="pres">
      <dgm:prSet presAssocID="{38F8AA51-763E-4FDE-BFD7-8069BCE23371}" presName="textRect" presStyleLbl="revTx" presStyleIdx="1" presStyleCnt="4">
        <dgm:presLayoutVars>
          <dgm:chMax val="1"/>
          <dgm:chPref val="1"/>
        </dgm:presLayoutVars>
      </dgm:prSet>
      <dgm:spPr/>
    </dgm:pt>
    <dgm:pt modelId="{60EEF4A2-DAF0-49A3-912D-A9758E4D51A5}" type="pres">
      <dgm:prSet presAssocID="{AACDD318-2FCA-4B6E-91EA-5257FFF7445F}" presName="sibTrans" presStyleLbl="sibTrans2D1" presStyleIdx="0" presStyleCnt="0"/>
      <dgm:spPr/>
    </dgm:pt>
    <dgm:pt modelId="{0E712F69-CACC-42D4-8A9A-3D2A9DCFDDE3}" type="pres">
      <dgm:prSet presAssocID="{FC345C88-8F44-4DE8-A2E6-4CF5C5C0D7AE}" presName="compNode" presStyleCnt="0"/>
      <dgm:spPr/>
    </dgm:pt>
    <dgm:pt modelId="{B30C10DB-38EF-4B28-B1B8-692306142D9A}" type="pres">
      <dgm:prSet presAssocID="{FC345C88-8F44-4DE8-A2E6-4CF5C5C0D7AE}" presName="iconBgRect" presStyleLbl="bgShp" presStyleIdx="2" presStyleCnt="4"/>
      <dgm:spPr/>
    </dgm:pt>
    <dgm:pt modelId="{C72C34BB-3FF7-4B25-96B3-58A447B8210A}" type="pres">
      <dgm:prSet presAssocID="{FC345C88-8F44-4DE8-A2E6-4CF5C5C0D7AE}" presName="iconRect" presStyleLbl="node1" presStyleIdx="2" presStyleCnt="4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mall paint brush"/>
        </a:ext>
      </dgm:extLst>
    </dgm:pt>
    <dgm:pt modelId="{4D8FC399-09E5-424D-B2F3-A42B4E1B9ED1}" type="pres">
      <dgm:prSet presAssocID="{FC345C88-8F44-4DE8-A2E6-4CF5C5C0D7AE}" presName="spaceRect" presStyleCnt="0"/>
      <dgm:spPr/>
    </dgm:pt>
    <dgm:pt modelId="{A252C2A3-CEEB-45F8-94D0-D70086BB71B7}" type="pres">
      <dgm:prSet presAssocID="{FC345C88-8F44-4DE8-A2E6-4CF5C5C0D7AE}" presName="textRect" presStyleLbl="revTx" presStyleIdx="2" presStyleCnt="4">
        <dgm:presLayoutVars>
          <dgm:chMax val="1"/>
          <dgm:chPref val="1"/>
        </dgm:presLayoutVars>
      </dgm:prSet>
      <dgm:spPr/>
    </dgm:pt>
    <dgm:pt modelId="{983C4196-8B87-4B0E-975A-A69B24FEAF6F}" type="pres">
      <dgm:prSet presAssocID="{7F3F4BC9-322E-44FE-847E-3CA6FFDC9FE3}" presName="sibTrans" presStyleLbl="sibTrans2D1" presStyleIdx="0" presStyleCnt="0"/>
      <dgm:spPr/>
    </dgm:pt>
    <dgm:pt modelId="{8AEBD058-9D4B-43F5-9590-30F895EF413A}" type="pres">
      <dgm:prSet presAssocID="{C31F7F25-A841-4440-9053-BE2C3F9F3EA4}" presName="compNode" presStyleCnt="0"/>
      <dgm:spPr/>
    </dgm:pt>
    <dgm:pt modelId="{9F8EEBDA-FBFD-4BB1-A455-FDAC543EE9FB}" type="pres">
      <dgm:prSet presAssocID="{C31F7F25-A841-4440-9053-BE2C3F9F3EA4}" presName="iconBgRect" presStyleLbl="bgShp" presStyleIdx="3" presStyleCnt="4"/>
      <dgm:spPr/>
    </dgm:pt>
    <dgm:pt modelId="{5EAEFE41-1272-41E5-B574-4ADEEF968816}" type="pres">
      <dgm:prSet presAssocID="{C31F7F25-A841-4440-9053-BE2C3F9F3EA4}" presName="iconRect" presStyleLbl="node1" presStyleIdx="3" presStyleCnt="4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edicine"/>
        </a:ext>
      </dgm:extLst>
    </dgm:pt>
    <dgm:pt modelId="{1D72437C-F50D-4B3F-A492-B8812C8F4E9E}" type="pres">
      <dgm:prSet presAssocID="{C31F7F25-A841-4440-9053-BE2C3F9F3EA4}" presName="spaceRect" presStyleCnt="0"/>
      <dgm:spPr/>
    </dgm:pt>
    <dgm:pt modelId="{1C13EBD2-EA28-45CA-A10D-144AF5543034}" type="pres">
      <dgm:prSet presAssocID="{C31F7F25-A841-4440-9053-BE2C3F9F3EA4}" presName="textRect" presStyleLbl="revTx" presStyleIdx="3" presStyleCnt="4">
        <dgm:presLayoutVars>
          <dgm:chMax val="1"/>
          <dgm:chPref val="1"/>
        </dgm:presLayoutVars>
      </dgm:prSet>
      <dgm:spPr/>
    </dgm:pt>
  </dgm:ptLst>
  <dgm:cxnLst>
    <dgm:cxn modelId="{8496050A-69E3-4E53-97F0-61D408E103D1}" srcId="{3526E1AA-2B9D-48EF-A395-0EA40F6E9DBA}" destId="{C31F7F25-A841-4440-9053-BE2C3F9F3EA4}" srcOrd="3" destOrd="0" parTransId="{731B5C9F-B7C0-44F1-B322-BF6B311B66F2}" sibTransId="{2A1E3138-B3FC-49A0-BEC2-22CB4457BA1C}"/>
    <dgm:cxn modelId="{4995981D-D4DB-45B6-AD25-A2D92F7D2EBF}" srcId="{3526E1AA-2B9D-48EF-A395-0EA40F6E9DBA}" destId="{F16FACF7-CB7A-46D4-8ACA-12519CD250EE}" srcOrd="0" destOrd="0" parTransId="{053F33A6-BE5A-47D2-8804-06B4661B6238}" sibTransId="{4160F8FF-DA6F-4C1B-A081-4AA436DEB32D}"/>
    <dgm:cxn modelId="{E3F3051E-8457-4FEA-AD23-B8E166BE995C}" type="presOf" srcId="{38F8AA51-763E-4FDE-BFD7-8069BCE23371}" destId="{730400FD-D5AD-479C-ABA4-A6910B51BDDD}" srcOrd="0" destOrd="0" presId="urn:microsoft.com/office/officeart/2018/2/layout/IconCircleList"/>
    <dgm:cxn modelId="{F13E0A26-71C3-40C2-A09A-BC310B2E777A}" type="presOf" srcId="{4160F8FF-DA6F-4C1B-A081-4AA436DEB32D}" destId="{26B31438-19E0-4E09-A25F-C27322D1848F}" srcOrd="0" destOrd="0" presId="urn:microsoft.com/office/officeart/2018/2/layout/IconCircleList"/>
    <dgm:cxn modelId="{32571A38-C100-40AF-BD43-A5E7342A2903}" type="presOf" srcId="{AACDD318-2FCA-4B6E-91EA-5257FFF7445F}" destId="{60EEF4A2-DAF0-49A3-912D-A9758E4D51A5}" srcOrd="0" destOrd="0" presId="urn:microsoft.com/office/officeart/2018/2/layout/IconCircleList"/>
    <dgm:cxn modelId="{D8463549-1831-4754-99BA-8BD288FB15D3}" type="presOf" srcId="{F16FACF7-CB7A-46D4-8ACA-12519CD250EE}" destId="{450341E5-E823-4D98-8032-FF94C18A7A71}" srcOrd="0" destOrd="0" presId="urn:microsoft.com/office/officeart/2018/2/layout/IconCircleList"/>
    <dgm:cxn modelId="{75E97D51-E581-470E-9C4A-6FBB98577AC4}" srcId="{3526E1AA-2B9D-48EF-A395-0EA40F6E9DBA}" destId="{38F8AA51-763E-4FDE-BFD7-8069BCE23371}" srcOrd="1" destOrd="0" parTransId="{9F2A397B-03B1-4415-B0EF-8EE1D242F3B4}" sibTransId="{AACDD318-2FCA-4B6E-91EA-5257FFF7445F}"/>
    <dgm:cxn modelId="{FF628051-ACA0-4EFC-BF79-C8F014A4E522}" type="presOf" srcId="{3526E1AA-2B9D-48EF-A395-0EA40F6E9DBA}" destId="{3DDDB8D3-F15D-40A2-896D-4251F7493B68}" srcOrd="0" destOrd="0" presId="urn:microsoft.com/office/officeart/2018/2/layout/IconCircleList"/>
    <dgm:cxn modelId="{A9F7EF7A-6B2B-4AEF-9D6E-0FAF818AA75D}" srcId="{3526E1AA-2B9D-48EF-A395-0EA40F6E9DBA}" destId="{FC345C88-8F44-4DE8-A2E6-4CF5C5C0D7AE}" srcOrd="2" destOrd="0" parTransId="{5A5F4F5B-85EA-470B-8AB2-1B5EB6A2A9E4}" sibTransId="{7F3F4BC9-322E-44FE-847E-3CA6FFDC9FE3}"/>
    <dgm:cxn modelId="{6A50D1A1-4640-406C-9482-2885666F4600}" type="presOf" srcId="{FC345C88-8F44-4DE8-A2E6-4CF5C5C0D7AE}" destId="{A252C2A3-CEEB-45F8-94D0-D70086BB71B7}" srcOrd="0" destOrd="0" presId="urn:microsoft.com/office/officeart/2018/2/layout/IconCircleList"/>
    <dgm:cxn modelId="{C1F994A5-78B9-4420-8A08-DC491058B3CD}" type="presOf" srcId="{7F3F4BC9-322E-44FE-847E-3CA6FFDC9FE3}" destId="{983C4196-8B87-4B0E-975A-A69B24FEAF6F}" srcOrd="0" destOrd="0" presId="urn:microsoft.com/office/officeart/2018/2/layout/IconCircleList"/>
    <dgm:cxn modelId="{59852ED0-8D34-4838-80DC-989ABAA85852}" type="presOf" srcId="{C31F7F25-A841-4440-9053-BE2C3F9F3EA4}" destId="{1C13EBD2-EA28-45CA-A10D-144AF5543034}" srcOrd="0" destOrd="0" presId="urn:microsoft.com/office/officeart/2018/2/layout/IconCircleList"/>
    <dgm:cxn modelId="{5FB64307-600E-4DD3-937C-8C1D52B78179}" type="presParOf" srcId="{3DDDB8D3-F15D-40A2-896D-4251F7493B68}" destId="{380F611F-904C-441F-953B-F06556FD73DA}" srcOrd="0" destOrd="0" presId="urn:microsoft.com/office/officeart/2018/2/layout/IconCircleList"/>
    <dgm:cxn modelId="{B6383127-6589-4C15-A635-19E735E45A8A}" type="presParOf" srcId="{380F611F-904C-441F-953B-F06556FD73DA}" destId="{B1C4E124-3524-4A1C-BD07-008D91F312F1}" srcOrd="0" destOrd="0" presId="urn:microsoft.com/office/officeart/2018/2/layout/IconCircleList"/>
    <dgm:cxn modelId="{FBF99C4B-E302-4D82-92B5-0FC0006931F5}" type="presParOf" srcId="{B1C4E124-3524-4A1C-BD07-008D91F312F1}" destId="{892948E8-4712-4A1F-A1E5-F34A611B3F0D}" srcOrd="0" destOrd="0" presId="urn:microsoft.com/office/officeart/2018/2/layout/IconCircleList"/>
    <dgm:cxn modelId="{0C2AB350-1836-4ABC-A5A4-8D077C83BC47}" type="presParOf" srcId="{B1C4E124-3524-4A1C-BD07-008D91F312F1}" destId="{0233FC12-8202-4D40-9FF0-2F4C20C39910}" srcOrd="1" destOrd="0" presId="urn:microsoft.com/office/officeart/2018/2/layout/IconCircleList"/>
    <dgm:cxn modelId="{44C746F8-F304-4C86-BC41-FF51CC970E21}" type="presParOf" srcId="{B1C4E124-3524-4A1C-BD07-008D91F312F1}" destId="{BBAD7D29-58A0-48EF-9E95-D1C2769E27A0}" srcOrd="2" destOrd="0" presId="urn:microsoft.com/office/officeart/2018/2/layout/IconCircleList"/>
    <dgm:cxn modelId="{D218839E-9D87-466F-9771-379EB70D7195}" type="presParOf" srcId="{B1C4E124-3524-4A1C-BD07-008D91F312F1}" destId="{450341E5-E823-4D98-8032-FF94C18A7A71}" srcOrd="3" destOrd="0" presId="urn:microsoft.com/office/officeart/2018/2/layout/IconCircleList"/>
    <dgm:cxn modelId="{7480FC7D-F99A-4EAF-95BF-D0894260C329}" type="presParOf" srcId="{380F611F-904C-441F-953B-F06556FD73DA}" destId="{26B31438-19E0-4E09-A25F-C27322D1848F}" srcOrd="1" destOrd="0" presId="urn:microsoft.com/office/officeart/2018/2/layout/IconCircleList"/>
    <dgm:cxn modelId="{C7062151-23D9-4ACB-9987-7C7B70C0B4BF}" type="presParOf" srcId="{380F611F-904C-441F-953B-F06556FD73DA}" destId="{E02DA0C3-5166-4543-90F6-945A86AAFD9B}" srcOrd="2" destOrd="0" presId="urn:microsoft.com/office/officeart/2018/2/layout/IconCircleList"/>
    <dgm:cxn modelId="{64C2F785-8435-4D84-ABE3-B8635C20FC60}" type="presParOf" srcId="{E02DA0C3-5166-4543-90F6-945A86AAFD9B}" destId="{E12BF049-AE04-4CB9-BBFE-A6F06CB4296F}" srcOrd="0" destOrd="0" presId="urn:microsoft.com/office/officeart/2018/2/layout/IconCircleList"/>
    <dgm:cxn modelId="{9FD313B2-BCFF-4BF5-96D1-BB10B92EB523}" type="presParOf" srcId="{E02DA0C3-5166-4543-90F6-945A86AAFD9B}" destId="{09AA880E-BC7C-425F-B197-17D4864D137E}" srcOrd="1" destOrd="0" presId="urn:microsoft.com/office/officeart/2018/2/layout/IconCircleList"/>
    <dgm:cxn modelId="{604353BA-C092-42B5-8AF3-1F3EC6DFA509}" type="presParOf" srcId="{E02DA0C3-5166-4543-90F6-945A86AAFD9B}" destId="{F144D3E9-EBB4-4156-B530-B67FA54590C2}" srcOrd="2" destOrd="0" presId="urn:microsoft.com/office/officeart/2018/2/layout/IconCircleList"/>
    <dgm:cxn modelId="{30B5FC7D-DFF9-4C90-AE1F-4E674B783080}" type="presParOf" srcId="{E02DA0C3-5166-4543-90F6-945A86AAFD9B}" destId="{730400FD-D5AD-479C-ABA4-A6910B51BDDD}" srcOrd="3" destOrd="0" presId="urn:microsoft.com/office/officeart/2018/2/layout/IconCircleList"/>
    <dgm:cxn modelId="{95438278-D988-493F-BC15-FB006350D4EA}" type="presParOf" srcId="{380F611F-904C-441F-953B-F06556FD73DA}" destId="{60EEF4A2-DAF0-49A3-912D-A9758E4D51A5}" srcOrd="3" destOrd="0" presId="urn:microsoft.com/office/officeart/2018/2/layout/IconCircleList"/>
    <dgm:cxn modelId="{4377AC99-5652-43C4-B82B-8D16C9577D38}" type="presParOf" srcId="{380F611F-904C-441F-953B-F06556FD73DA}" destId="{0E712F69-CACC-42D4-8A9A-3D2A9DCFDDE3}" srcOrd="4" destOrd="0" presId="urn:microsoft.com/office/officeart/2018/2/layout/IconCircleList"/>
    <dgm:cxn modelId="{4C74B7B9-9AB5-4B76-8A98-8EAF36F43808}" type="presParOf" srcId="{0E712F69-CACC-42D4-8A9A-3D2A9DCFDDE3}" destId="{B30C10DB-38EF-4B28-B1B8-692306142D9A}" srcOrd="0" destOrd="0" presId="urn:microsoft.com/office/officeart/2018/2/layout/IconCircleList"/>
    <dgm:cxn modelId="{D4AB59F3-45D8-49D7-83DD-55E4D1698B77}" type="presParOf" srcId="{0E712F69-CACC-42D4-8A9A-3D2A9DCFDDE3}" destId="{C72C34BB-3FF7-4B25-96B3-58A447B8210A}" srcOrd="1" destOrd="0" presId="urn:microsoft.com/office/officeart/2018/2/layout/IconCircleList"/>
    <dgm:cxn modelId="{1E819FF8-F49C-45F8-974D-0D1B17E36825}" type="presParOf" srcId="{0E712F69-CACC-42D4-8A9A-3D2A9DCFDDE3}" destId="{4D8FC399-09E5-424D-B2F3-A42B4E1B9ED1}" srcOrd="2" destOrd="0" presId="urn:microsoft.com/office/officeart/2018/2/layout/IconCircleList"/>
    <dgm:cxn modelId="{8FD72DC2-EA2E-4133-9A6D-53CBFA36A5FC}" type="presParOf" srcId="{0E712F69-CACC-42D4-8A9A-3D2A9DCFDDE3}" destId="{A252C2A3-CEEB-45F8-94D0-D70086BB71B7}" srcOrd="3" destOrd="0" presId="urn:microsoft.com/office/officeart/2018/2/layout/IconCircleList"/>
    <dgm:cxn modelId="{38F96E79-1DDE-4CE6-94E2-C3AAA2D94FF2}" type="presParOf" srcId="{380F611F-904C-441F-953B-F06556FD73DA}" destId="{983C4196-8B87-4B0E-975A-A69B24FEAF6F}" srcOrd="5" destOrd="0" presId="urn:microsoft.com/office/officeart/2018/2/layout/IconCircleList"/>
    <dgm:cxn modelId="{DB06DCD8-17A9-4DDC-ACEF-4E81F53B41D5}" type="presParOf" srcId="{380F611F-904C-441F-953B-F06556FD73DA}" destId="{8AEBD058-9D4B-43F5-9590-30F895EF413A}" srcOrd="6" destOrd="0" presId="urn:microsoft.com/office/officeart/2018/2/layout/IconCircleList"/>
    <dgm:cxn modelId="{440AD6F8-108C-4FB5-B950-A339C1DD91CA}" type="presParOf" srcId="{8AEBD058-9D4B-43F5-9590-30F895EF413A}" destId="{9F8EEBDA-FBFD-4BB1-A455-FDAC543EE9FB}" srcOrd="0" destOrd="0" presId="urn:microsoft.com/office/officeart/2018/2/layout/IconCircleList"/>
    <dgm:cxn modelId="{E819C7D9-E436-4C09-818F-1089F4809658}" type="presParOf" srcId="{8AEBD058-9D4B-43F5-9590-30F895EF413A}" destId="{5EAEFE41-1272-41E5-B574-4ADEEF968816}" srcOrd="1" destOrd="0" presId="urn:microsoft.com/office/officeart/2018/2/layout/IconCircleList"/>
    <dgm:cxn modelId="{F746370D-2D79-41C9-90A5-D68494912200}" type="presParOf" srcId="{8AEBD058-9D4B-43F5-9590-30F895EF413A}" destId="{1D72437C-F50D-4B3F-A492-B8812C8F4E9E}" srcOrd="2" destOrd="0" presId="urn:microsoft.com/office/officeart/2018/2/layout/IconCircleList"/>
    <dgm:cxn modelId="{F4402911-EBCF-49DE-A36C-70F7F77EC4C8}" type="presParOf" srcId="{8AEBD058-9D4B-43F5-9590-30F895EF413A}" destId="{1C13EBD2-EA28-45CA-A10D-144AF5543034}" srcOrd="3" destOrd="0" presId="urn:microsoft.com/office/officeart/2018/2/layout/IconCircle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526E1AA-2B9D-48EF-A395-0EA40F6E9DBA}" type="doc">
      <dgm:prSet loTypeId="urn:microsoft.com/office/officeart/2018/2/layout/IconCircleList" loCatId="icon" qsTypeId="urn:microsoft.com/office/officeart/2005/8/quickstyle/simple1" qsCatId="simple" csTypeId="urn:microsoft.com/office/officeart/2018/5/colors/Iconchunking_neutralicon_accent0_3" csCatId="mainScheme" phldr="1"/>
      <dgm:spPr/>
      <dgm:t>
        <a:bodyPr/>
        <a:lstStyle/>
        <a:p>
          <a:endParaRPr lang="en-US"/>
        </a:p>
      </dgm:t>
    </dgm:pt>
    <dgm:pt modelId="{F16FACF7-CB7A-46D4-8ACA-12519CD250EE}">
      <dgm:prSet/>
      <dgm:spPr/>
      <dgm:t>
        <a:bodyPr/>
        <a:lstStyle/>
        <a:p>
          <a:pPr rtl="0"/>
          <a:r>
            <a:rPr lang="en-US" dirty="0"/>
            <a:t>NOM SCIENTIFIQUE:</a:t>
          </a:r>
          <a:r>
            <a:rPr lang="en-US" dirty="0">
              <a:latin typeface="Calibri Light" panose="020F0302020204030204"/>
            </a:rPr>
            <a:t> Trichomonas vaginalis</a:t>
          </a:r>
          <a:endParaRPr lang="en-US" dirty="0"/>
        </a:p>
      </dgm:t>
    </dgm:pt>
    <dgm:pt modelId="{053F33A6-BE5A-47D2-8804-06B4661B6238}" type="parTrans" cxnId="{4995981D-D4DB-45B6-AD25-A2D92F7D2EBF}">
      <dgm:prSet/>
      <dgm:spPr/>
      <dgm:t>
        <a:bodyPr/>
        <a:lstStyle/>
        <a:p>
          <a:endParaRPr lang="en-US"/>
        </a:p>
      </dgm:t>
    </dgm:pt>
    <dgm:pt modelId="{4160F8FF-DA6F-4C1B-A081-4AA436DEB32D}" type="sibTrans" cxnId="{4995981D-D4DB-45B6-AD25-A2D92F7D2EBF}">
      <dgm:prSet/>
      <dgm:spPr/>
      <dgm:t>
        <a:bodyPr/>
        <a:lstStyle/>
        <a:p>
          <a:endParaRPr lang="en-US"/>
        </a:p>
      </dgm:t>
    </dgm:pt>
    <dgm:pt modelId="{38F8AA51-763E-4FDE-BFD7-8069BCE23371}">
      <dgm:prSet/>
      <dgm:spPr/>
      <dgm:t>
        <a:bodyPr/>
        <a:lstStyle/>
        <a:p>
          <a:pPr rtl="0"/>
          <a:r>
            <a:rPr lang="en-US" dirty="0"/>
            <a:t>CLASSIFICATION:</a:t>
          </a:r>
          <a:r>
            <a:rPr lang="en-US" dirty="0">
              <a:latin typeface="Calibri Light" panose="020F0302020204030204"/>
            </a:rPr>
            <a:t> </a:t>
          </a:r>
          <a:r>
            <a:rPr lang="en-US" dirty="0" err="1">
              <a:latin typeface="Calibri Light" panose="020F0302020204030204"/>
            </a:rPr>
            <a:t>Règne</a:t>
          </a:r>
          <a:r>
            <a:rPr lang="en-US" dirty="0">
              <a:latin typeface="Calibri Light" panose="020F0302020204030204"/>
            </a:rPr>
            <a:t> des </a:t>
          </a:r>
          <a:r>
            <a:rPr lang="en-US" dirty="0" err="1">
              <a:latin typeface="Calibri Light" panose="020F0302020204030204"/>
            </a:rPr>
            <a:t>protistes</a:t>
          </a:r>
          <a:endParaRPr lang="en-US" dirty="0"/>
        </a:p>
      </dgm:t>
    </dgm:pt>
    <dgm:pt modelId="{9F2A397B-03B1-4415-B0EF-8EE1D242F3B4}" type="parTrans" cxnId="{75E97D51-E581-470E-9C4A-6FBB98577AC4}">
      <dgm:prSet/>
      <dgm:spPr/>
      <dgm:t>
        <a:bodyPr/>
        <a:lstStyle/>
        <a:p>
          <a:endParaRPr lang="en-US"/>
        </a:p>
      </dgm:t>
    </dgm:pt>
    <dgm:pt modelId="{AACDD318-2FCA-4B6E-91EA-5257FFF7445F}" type="sibTrans" cxnId="{75E97D51-E581-470E-9C4A-6FBB98577AC4}">
      <dgm:prSet/>
      <dgm:spPr/>
      <dgm:t>
        <a:bodyPr/>
        <a:lstStyle/>
        <a:p>
          <a:endParaRPr lang="en-US"/>
        </a:p>
      </dgm:t>
    </dgm:pt>
    <dgm:pt modelId="{FC345C88-8F44-4DE8-A2E6-4CF5C5C0D7AE}">
      <dgm:prSet/>
      <dgm:spPr/>
      <dgm:t>
        <a:bodyPr/>
        <a:lstStyle/>
        <a:p>
          <a:pPr rtl="0"/>
          <a:r>
            <a:rPr lang="en-US" dirty="0"/>
            <a:t>NOM EN FRANÇAIS:</a:t>
          </a:r>
          <a:r>
            <a:rPr lang="en-US" dirty="0">
              <a:latin typeface="Calibri Light" panose="020F0302020204030204"/>
            </a:rPr>
            <a:t> Trichomonase</a:t>
          </a:r>
          <a:endParaRPr lang="en-US" dirty="0"/>
        </a:p>
      </dgm:t>
    </dgm:pt>
    <dgm:pt modelId="{5A5F4F5B-85EA-470B-8AB2-1B5EB6A2A9E4}" type="parTrans" cxnId="{A9F7EF7A-6B2B-4AEF-9D6E-0FAF818AA75D}">
      <dgm:prSet/>
      <dgm:spPr/>
      <dgm:t>
        <a:bodyPr/>
        <a:lstStyle/>
        <a:p>
          <a:endParaRPr lang="en-US"/>
        </a:p>
      </dgm:t>
    </dgm:pt>
    <dgm:pt modelId="{7F3F4BC9-322E-44FE-847E-3CA6FFDC9FE3}" type="sibTrans" cxnId="{A9F7EF7A-6B2B-4AEF-9D6E-0FAF818AA75D}">
      <dgm:prSet/>
      <dgm:spPr/>
      <dgm:t>
        <a:bodyPr/>
        <a:lstStyle/>
        <a:p>
          <a:endParaRPr lang="en-US"/>
        </a:p>
      </dgm:t>
    </dgm:pt>
    <dgm:pt modelId="{C31F7F25-A841-4440-9053-BE2C3F9F3EA4}">
      <dgm:prSet/>
      <dgm:spPr/>
      <dgm:t>
        <a:bodyPr/>
        <a:lstStyle/>
        <a:p>
          <a:pPr rtl="0"/>
          <a:r>
            <a:rPr lang="en-US" dirty="0"/>
            <a:t>TRAITEMENT?</a:t>
          </a:r>
          <a:r>
            <a:rPr lang="en-US" dirty="0">
              <a:latin typeface="Calibri Light" panose="020F0302020204030204"/>
            </a:rPr>
            <a:t> Antibiotiques</a:t>
          </a:r>
          <a:endParaRPr lang="en-US" dirty="0"/>
        </a:p>
      </dgm:t>
    </dgm:pt>
    <dgm:pt modelId="{731B5C9F-B7C0-44F1-B322-BF6B311B66F2}" type="parTrans" cxnId="{8496050A-69E3-4E53-97F0-61D408E103D1}">
      <dgm:prSet/>
      <dgm:spPr/>
      <dgm:t>
        <a:bodyPr/>
        <a:lstStyle/>
        <a:p>
          <a:endParaRPr lang="en-US"/>
        </a:p>
      </dgm:t>
    </dgm:pt>
    <dgm:pt modelId="{2A1E3138-B3FC-49A0-BEC2-22CB4457BA1C}" type="sibTrans" cxnId="{8496050A-69E3-4E53-97F0-61D408E103D1}">
      <dgm:prSet/>
      <dgm:spPr/>
      <dgm:t>
        <a:bodyPr/>
        <a:lstStyle/>
        <a:p>
          <a:endParaRPr lang="en-US"/>
        </a:p>
      </dgm:t>
    </dgm:pt>
    <dgm:pt modelId="{3DDDB8D3-F15D-40A2-896D-4251F7493B68}" type="pres">
      <dgm:prSet presAssocID="{3526E1AA-2B9D-48EF-A395-0EA40F6E9DBA}" presName="root" presStyleCnt="0">
        <dgm:presLayoutVars>
          <dgm:dir/>
          <dgm:resizeHandles val="exact"/>
        </dgm:presLayoutVars>
      </dgm:prSet>
      <dgm:spPr/>
    </dgm:pt>
    <dgm:pt modelId="{380F611F-904C-441F-953B-F06556FD73DA}" type="pres">
      <dgm:prSet presAssocID="{3526E1AA-2B9D-48EF-A395-0EA40F6E9DBA}" presName="container" presStyleCnt="0">
        <dgm:presLayoutVars>
          <dgm:dir/>
          <dgm:resizeHandles val="exact"/>
        </dgm:presLayoutVars>
      </dgm:prSet>
      <dgm:spPr/>
    </dgm:pt>
    <dgm:pt modelId="{B1C4E124-3524-4A1C-BD07-008D91F312F1}" type="pres">
      <dgm:prSet presAssocID="{F16FACF7-CB7A-46D4-8ACA-12519CD250EE}" presName="compNode" presStyleCnt="0"/>
      <dgm:spPr/>
    </dgm:pt>
    <dgm:pt modelId="{892948E8-4712-4A1F-A1E5-F34A611B3F0D}" type="pres">
      <dgm:prSet presAssocID="{F16FACF7-CB7A-46D4-8ACA-12519CD250EE}" presName="iconBgRect" presStyleLbl="bgShp" presStyleIdx="0" presStyleCnt="4"/>
      <dgm:spPr/>
    </dgm:pt>
    <dgm:pt modelId="{0233FC12-8202-4D40-9FF0-2F4C20C39910}" type="pres">
      <dgm:prSet presAssocID="{F16FACF7-CB7A-46D4-8ACA-12519CD250EE}" presName="iconRect" presStyleLbl="nod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Flask"/>
        </a:ext>
      </dgm:extLst>
    </dgm:pt>
    <dgm:pt modelId="{BBAD7D29-58A0-48EF-9E95-D1C2769E27A0}" type="pres">
      <dgm:prSet presAssocID="{F16FACF7-CB7A-46D4-8ACA-12519CD250EE}" presName="spaceRect" presStyleCnt="0"/>
      <dgm:spPr/>
    </dgm:pt>
    <dgm:pt modelId="{450341E5-E823-4D98-8032-FF94C18A7A71}" type="pres">
      <dgm:prSet presAssocID="{F16FACF7-CB7A-46D4-8ACA-12519CD250EE}" presName="textRect" presStyleLbl="revTx" presStyleIdx="0" presStyleCnt="4">
        <dgm:presLayoutVars>
          <dgm:chMax val="1"/>
          <dgm:chPref val="1"/>
        </dgm:presLayoutVars>
      </dgm:prSet>
      <dgm:spPr/>
    </dgm:pt>
    <dgm:pt modelId="{26B31438-19E0-4E09-A25F-C27322D1848F}" type="pres">
      <dgm:prSet presAssocID="{4160F8FF-DA6F-4C1B-A081-4AA436DEB32D}" presName="sibTrans" presStyleLbl="sibTrans2D1" presStyleIdx="0" presStyleCnt="0"/>
      <dgm:spPr/>
    </dgm:pt>
    <dgm:pt modelId="{E02DA0C3-5166-4543-90F6-945A86AAFD9B}" type="pres">
      <dgm:prSet presAssocID="{38F8AA51-763E-4FDE-BFD7-8069BCE23371}" presName="compNode" presStyleCnt="0"/>
      <dgm:spPr/>
    </dgm:pt>
    <dgm:pt modelId="{E12BF049-AE04-4CB9-BBFE-A6F06CB4296F}" type="pres">
      <dgm:prSet presAssocID="{38F8AA51-763E-4FDE-BFD7-8069BCE23371}" presName="iconBgRect" presStyleLbl="bgShp" presStyleIdx="1" presStyleCnt="4"/>
      <dgm:spPr/>
    </dgm:pt>
    <dgm:pt modelId="{09AA880E-BC7C-425F-B197-17D4864D137E}" type="pres">
      <dgm:prSet presAssocID="{38F8AA51-763E-4FDE-BFD7-8069BCE23371}" presName="iconRect" presStyleLbl="node1" presStyleIdx="1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Hierarchy"/>
        </a:ext>
      </dgm:extLst>
    </dgm:pt>
    <dgm:pt modelId="{F144D3E9-EBB4-4156-B530-B67FA54590C2}" type="pres">
      <dgm:prSet presAssocID="{38F8AA51-763E-4FDE-BFD7-8069BCE23371}" presName="spaceRect" presStyleCnt="0"/>
      <dgm:spPr/>
    </dgm:pt>
    <dgm:pt modelId="{730400FD-D5AD-479C-ABA4-A6910B51BDDD}" type="pres">
      <dgm:prSet presAssocID="{38F8AA51-763E-4FDE-BFD7-8069BCE23371}" presName="textRect" presStyleLbl="revTx" presStyleIdx="1" presStyleCnt="4">
        <dgm:presLayoutVars>
          <dgm:chMax val="1"/>
          <dgm:chPref val="1"/>
        </dgm:presLayoutVars>
      </dgm:prSet>
      <dgm:spPr/>
    </dgm:pt>
    <dgm:pt modelId="{60EEF4A2-DAF0-49A3-912D-A9758E4D51A5}" type="pres">
      <dgm:prSet presAssocID="{AACDD318-2FCA-4B6E-91EA-5257FFF7445F}" presName="sibTrans" presStyleLbl="sibTrans2D1" presStyleIdx="0" presStyleCnt="0"/>
      <dgm:spPr/>
    </dgm:pt>
    <dgm:pt modelId="{0E712F69-CACC-42D4-8A9A-3D2A9DCFDDE3}" type="pres">
      <dgm:prSet presAssocID="{FC345C88-8F44-4DE8-A2E6-4CF5C5C0D7AE}" presName="compNode" presStyleCnt="0"/>
      <dgm:spPr/>
    </dgm:pt>
    <dgm:pt modelId="{B30C10DB-38EF-4B28-B1B8-692306142D9A}" type="pres">
      <dgm:prSet presAssocID="{FC345C88-8F44-4DE8-A2E6-4CF5C5C0D7AE}" presName="iconBgRect" presStyleLbl="bgShp" presStyleIdx="2" presStyleCnt="4"/>
      <dgm:spPr/>
    </dgm:pt>
    <dgm:pt modelId="{C72C34BB-3FF7-4B25-96B3-58A447B8210A}" type="pres">
      <dgm:prSet presAssocID="{FC345C88-8F44-4DE8-A2E6-4CF5C5C0D7AE}" presName="iconRect" presStyleLbl="node1" presStyleIdx="2" presStyleCnt="4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mall paint brush"/>
        </a:ext>
      </dgm:extLst>
    </dgm:pt>
    <dgm:pt modelId="{4D8FC399-09E5-424D-B2F3-A42B4E1B9ED1}" type="pres">
      <dgm:prSet presAssocID="{FC345C88-8F44-4DE8-A2E6-4CF5C5C0D7AE}" presName="spaceRect" presStyleCnt="0"/>
      <dgm:spPr/>
    </dgm:pt>
    <dgm:pt modelId="{A252C2A3-CEEB-45F8-94D0-D70086BB71B7}" type="pres">
      <dgm:prSet presAssocID="{FC345C88-8F44-4DE8-A2E6-4CF5C5C0D7AE}" presName="textRect" presStyleLbl="revTx" presStyleIdx="2" presStyleCnt="4">
        <dgm:presLayoutVars>
          <dgm:chMax val="1"/>
          <dgm:chPref val="1"/>
        </dgm:presLayoutVars>
      </dgm:prSet>
      <dgm:spPr/>
    </dgm:pt>
    <dgm:pt modelId="{983C4196-8B87-4B0E-975A-A69B24FEAF6F}" type="pres">
      <dgm:prSet presAssocID="{7F3F4BC9-322E-44FE-847E-3CA6FFDC9FE3}" presName="sibTrans" presStyleLbl="sibTrans2D1" presStyleIdx="0" presStyleCnt="0"/>
      <dgm:spPr/>
    </dgm:pt>
    <dgm:pt modelId="{8AEBD058-9D4B-43F5-9590-30F895EF413A}" type="pres">
      <dgm:prSet presAssocID="{C31F7F25-A841-4440-9053-BE2C3F9F3EA4}" presName="compNode" presStyleCnt="0"/>
      <dgm:spPr/>
    </dgm:pt>
    <dgm:pt modelId="{9F8EEBDA-FBFD-4BB1-A455-FDAC543EE9FB}" type="pres">
      <dgm:prSet presAssocID="{C31F7F25-A841-4440-9053-BE2C3F9F3EA4}" presName="iconBgRect" presStyleLbl="bgShp" presStyleIdx="3" presStyleCnt="4"/>
      <dgm:spPr/>
    </dgm:pt>
    <dgm:pt modelId="{5EAEFE41-1272-41E5-B574-4ADEEF968816}" type="pres">
      <dgm:prSet presAssocID="{C31F7F25-A841-4440-9053-BE2C3F9F3EA4}" presName="iconRect" presStyleLbl="node1" presStyleIdx="3" presStyleCnt="4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edicine"/>
        </a:ext>
      </dgm:extLst>
    </dgm:pt>
    <dgm:pt modelId="{1D72437C-F50D-4B3F-A492-B8812C8F4E9E}" type="pres">
      <dgm:prSet presAssocID="{C31F7F25-A841-4440-9053-BE2C3F9F3EA4}" presName="spaceRect" presStyleCnt="0"/>
      <dgm:spPr/>
    </dgm:pt>
    <dgm:pt modelId="{1C13EBD2-EA28-45CA-A10D-144AF5543034}" type="pres">
      <dgm:prSet presAssocID="{C31F7F25-A841-4440-9053-BE2C3F9F3EA4}" presName="textRect" presStyleLbl="revTx" presStyleIdx="3" presStyleCnt="4">
        <dgm:presLayoutVars>
          <dgm:chMax val="1"/>
          <dgm:chPref val="1"/>
        </dgm:presLayoutVars>
      </dgm:prSet>
      <dgm:spPr/>
    </dgm:pt>
  </dgm:ptLst>
  <dgm:cxnLst>
    <dgm:cxn modelId="{8496050A-69E3-4E53-97F0-61D408E103D1}" srcId="{3526E1AA-2B9D-48EF-A395-0EA40F6E9DBA}" destId="{C31F7F25-A841-4440-9053-BE2C3F9F3EA4}" srcOrd="3" destOrd="0" parTransId="{731B5C9F-B7C0-44F1-B322-BF6B311B66F2}" sibTransId="{2A1E3138-B3FC-49A0-BEC2-22CB4457BA1C}"/>
    <dgm:cxn modelId="{4995981D-D4DB-45B6-AD25-A2D92F7D2EBF}" srcId="{3526E1AA-2B9D-48EF-A395-0EA40F6E9DBA}" destId="{F16FACF7-CB7A-46D4-8ACA-12519CD250EE}" srcOrd="0" destOrd="0" parTransId="{053F33A6-BE5A-47D2-8804-06B4661B6238}" sibTransId="{4160F8FF-DA6F-4C1B-A081-4AA436DEB32D}"/>
    <dgm:cxn modelId="{5A40515D-DF56-4428-803A-9A8D3A080F76}" type="presOf" srcId="{AACDD318-2FCA-4B6E-91EA-5257FFF7445F}" destId="{60EEF4A2-DAF0-49A3-912D-A9758E4D51A5}" srcOrd="0" destOrd="0" presId="urn:microsoft.com/office/officeart/2018/2/layout/IconCircleList"/>
    <dgm:cxn modelId="{89815460-885A-4CEE-8A6D-0C8D66B52733}" type="presOf" srcId="{38F8AA51-763E-4FDE-BFD7-8069BCE23371}" destId="{730400FD-D5AD-479C-ABA4-A6910B51BDDD}" srcOrd="0" destOrd="0" presId="urn:microsoft.com/office/officeart/2018/2/layout/IconCircleList"/>
    <dgm:cxn modelId="{24E62962-B4A8-4B1F-A6DD-5B68334CD7A1}" type="presOf" srcId="{FC345C88-8F44-4DE8-A2E6-4CF5C5C0D7AE}" destId="{A252C2A3-CEEB-45F8-94D0-D70086BB71B7}" srcOrd="0" destOrd="0" presId="urn:microsoft.com/office/officeart/2018/2/layout/IconCircleList"/>
    <dgm:cxn modelId="{F83C454D-8B1C-4A60-981A-58E937181DEA}" type="presOf" srcId="{C31F7F25-A841-4440-9053-BE2C3F9F3EA4}" destId="{1C13EBD2-EA28-45CA-A10D-144AF5543034}" srcOrd="0" destOrd="0" presId="urn:microsoft.com/office/officeart/2018/2/layout/IconCircleList"/>
    <dgm:cxn modelId="{75E97D51-E581-470E-9C4A-6FBB98577AC4}" srcId="{3526E1AA-2B9D-48EF-A395-0EA40F6E9DBA}" destId="{38F8AA51-763E-4FDE-BFD7-8069BCE23371}" srcOrd="1" destOrd="0" parTransId="{9F2A397B-03B1-4415-B0EF-8EE1D242F3B4}" sibTransId="{AACDD318-2FCA-4B6E-91EA-5257FFF7445F}"/>
    <dgm:cxn modelId="{FF628051-ACA0-4EFC-BF79-C8F014A4E522}" type="presOf" srcId="{3526E1AA-2B9D-48EF-A395-0EA40F6E9DBA}" destId="{3DDDB8D3-F15D-40A2-896D-4251F7493B68}" srcOrd="0" destOrd="0" presId="urn:microsoft.com/office/officeart/2018/2/layout/IconCircleList"/>
    <dgm:cxn modelId="{FC0EDB78-F82D-4417-9210-696B856EB7A7}" type="presOf" srcId="{7F3F4BC9-322E-44FE-847E-3CA6FFDC9FE3}" destId="{983C4196-8B87-4B0E-975A-A69B24FEAF6F}" srcOrd="0" destOrd="0" presId="urn:microsoft.com/office/officeart/2018/2/layout/IconCircleList"/>
    <dgm:cxn modelId="{A9F7EF7A-6B2B-4AEF-9D6E-0FAF818AA75D}" srcId="{3526E1AA-2B9D-48EF-A395-0EA40F6E9DBA}" destId="{FC345C88-8F44-4DE8-A2E6-4CF5C5C0D7AE}" srcOrd="2" destOrd="0" parTransId="{5A5F4F5B-85EA-470B-8AB2-1B5EB6A2A9E4}" sibTransId="{7F3F4BC9-322E-44FE-847E-3CA6FFDC9FE3}"/>
    <dgm:cxn modelId="{D3B308A7-E8A7-445D-9391-FB0107BEE35D}" type="presOf" srcId="{F16FACF7-CB7A-46D4-8ACA-12519CD250EE}" destId="{450341E5-E823-4D98-8032-FF94C18A7A71}" srcOrd="0" destOrd="0" presId="urn:microsoft.com/office/officeart/2018/2/layout/IconCircleList"/>
    <dgm:cxn modelId="{0B5B06FF-E75A-4C27-8614-7B16F5E689FE}" type="presOf" srcId="{4160F8FF-DA6F-4C1B-A081-4AA436DEB32D}" destId="{26B31438-19E0-4E09-A25F-C27322D1848F}" srcOrd="0" destOrd="0" presId="urn:microsoft.com/office/officeart/2018/2/layout/IconCircleList"/>
    <dgm:cxn modelId="{92BB632F-749B-4BF1-A1FE-16A09BC69953}" type="presParOf" srcId="{3DDDB8D3-F15D-40A2-896D-4251F7493B68}" destId="{380F611F-904C-441F-953B-F06556FD73DA}" srcOrd="0" destOrd="0" presId="urn:microsoft.com/office/officeart/2018/2/layout/IconCircleList"/>
    <dgm:cxn modelId="{C0D30A7C-8B77-47FB-9D69-82371E3E8FD2}" type="presParOf" srcId="{380F611F-904C-441F-953B-F06556FD73DA}" destId="{B1C4E124-3524-4A1C-BD07-008D91F312F1}" srcOrd="0" destOrd="0" presId="urn:microsoft.com/office/officeart/2018/2/layout/IconCircleList"/>
    <dgm:cxn modelId="{DB113C42-8801-4D56-B1F5-CD748BABCFB0}" type="presParOf" srcId="{B1C4E124-3524-4A1C-BD07-008D91F312F1}" destId="{892948E8-4712-4A1F-A1E5-F34A611B3F0D}" srcOrd="0" destOrd="0" presId="urn:microsoft.com/office/officeart/2018/2/layout/IconCircleList"/>
    <dgm:cxn modelId="{E344951E-B523-43A0-BAFE-839C15506166}" type="presParOf" srcId="{B1C4E124-3524-4A1C-BD07-008D91F312F1}" destId="{0233FC12-8202-4D40-9FF0-2F4C20C39910}" srcOrd="1" destOrd="0" presId="urn:microsoft.com/office/officeart/2018/2/layout/IconCircleList"/>
    <dgm:cxn modelId="{CAE3AEE0-8808-4C3C-B6C1-5224676E6E35}" type="presParOf" srcId="{B1C4E124-3524-4A1C-BD07-008D91F312F1}" destId="{BBAD7D29-58A0-48EF-9E95-D1C2769E27A0}" srcOrd="2" destOrd="0" presId="urn:microsoft.com/office/officeart/2018/2/layout/IconCircleList"/>
    <dgm:cxn modelId="{67B2ECB3-460D-4DB3-B167-8EDEBF463DA5}" type="presParOf" srcId="{B1C4E124-3524-4A1C-BD07-008D91F312F1}" destId="{450341E5-E823-4D98-8032-FF94C18A7A71}" srcOrd="3" destOrd="0" presId="urn:microsoft.com/office/officeart/2018/2/layout/IconCircleList"/>
    <dgm:cxn modelId="{129BFA09-D33E-40DD-9B45-9D790CFDF462}" type="presParOf" srcId="{380F611F-904C-441F-953B-F06556FD73DA}" destId="{26B31438-19E0-4E09-A25F-C27322D1848F}" srcOrd="1" destOrd="0" presId="urn:microsoft.com/office/officeart/2018/2/layout/IconCircleList"/>
    <dgm:cxn modelId="{5B86C972-4D4D-468E-9061-00689D5A672F}" type="presParOf" srcId="{380F611F-904C-441F-953B-F06556FD73DA}" destId="{E02DA0C3-5166-4543-90F6-945A86AAFD9B}" srcOrd="2" destOrd="0" presId="urn:microsoft.com/office/officeart/2018/2/layout/IconCircleList"/>
    <dgm:cxn modelId="{A9388C75-2794-45F5-8FBC-5CD93510EF76}" type="presParOf" srcId="{E02DA0C3-5166-4543-90F6-945A86AAFD9B}" destId="{E12BF049-AE04-4CB9-BBFE-A6F06CB4296F}" srcOrd="0" destOrd="0" presId="urn:microsoft.com/office/officeart/2018/2/layout/IconCircleList"/>
    <dgm:cxn modelId="{9B15C5CF-D923-4CBF-81CB-EC6AE7B25906}" type="presParOf" srcId="{E02DA0C3-5166-4543-90F6-945A86AAFD9B}" destId="{09AA880E-BC7C-425F-B197-17D4864D137E}" srcOrd="1" destOrd="0" presId="urn:microsoft.com/office/officeart/2018/2/layout/IconCircleList"/>
    <dgm:cxn modelId="{33A08FD2-9143-4A55-BE05-0E9879CF15C3}" type="presParOf" srcId="{E02DA0C3-5166-4543-90F6-945A86AAFD9B}" destId="{F144D3E9-EBB4-4156-B530-B67FA54590C2}" srcOrd="2" destOrd="0" presId="urn:microsoft.com/office/officeart/2018/2/layout/IconCircleList"/>
    <dgm:cxn modelId="{8E6D6B79-97B4-452E-84D2-AE0BB4E451AE}" type="presParOf" srcId="{E02DA0C3-5166-4543-90F6-945A86AAFD9B}" destId="{730400FD-D5AD-479C-ABA4-A6910B51BDDD}" srcOrd="3" destOrd="0" presId="urn:microsoft.com/office/officeart/2018/2/layout/IconCircleList"/>
    <dgm:cxn modelId="{D9027E65-A93E-4F79-8816-8C0B5233BBD5}" type="presParOf" srcId="{380F611F-904C-441F-953B-F06556FD73DA}" destId="{60EEF4A2-DAF0-49A3-912D-A9758E4D51A5}" srcOrd="3" destOrd="0" presId="urn:microsoft.com/office/officeart/2018/2/layout/IconCircleList"/>
    <dgm:cxn modelId="{52C5E5D8-F790-4E7E-AD36-099F6488C272}" type="presParOf" srcId="{380F611F-904C-441F-953B-F06556FD73DA}" destId="{0E712F69-CACC-42D4-8A9A-3D2A9DCFDDE3}" srcOrd="4" destOrd="0" presId="urn:microsoft.com/office/officeart/2018/2/layout/IconCircleList"/>
    <dgm:cxn modelId="{12B64840-EBF9-48F0-8763-D03FCF0E1B53}" type="presParOf" srcId="{0E712F69-CACC-42D4-8A9A-3D2A9DCFDDE3}" destId="{B30C10DB-38EF-4B28-B1B8-692306142D9A}" srcOrd="0" destOrd="0" presId="urn:microsoft.com/office/officeart/2018/2/layout/IconCircleList"/>
    <dgm:cxn modelId="{C434E7EA-09D9-4665-B6A2-28B3D7DBF137}" type="presParOf" srcId="{0E712F69-CACC-42D4-8A9A-3D2A9DCFDDE3}" destId="{C72C34BB-3FF7-4B25-96B3-58A447B8210A}" srcOrd="1" destOrd="0" presId="urn:microsoft.com/office/officeart/2018/2/layout/IconCircleList"/>
    <dgm:cxn modelId="{A4E7679B-E0B0-4EFD-88C5-BC9789267AF1}" type="presParOf" srcId="{0E712F69-CACC-42D4-8A9A-3D2A9DCFDDE3}" destId="{4D8FC399-09E5-424D-B2F3-A42B4E1B9ED1}" srcOrd="2" destOrd="0" presId="urn:microsoft.com/office/officeart/2018/2/layout/IconCircleList"/>
    <dgm:cxn modelId="{7041E2CA-70B0-421C-B019-D110D8990DFA}" type="presParOf" srcId="{0E712F69-CACC-42D4-8A9A-3D2A9DCFDDE3}" destId="{A252C2A3-CEEB-45F8-94D0-D70086BB71B7}" srcOrd="3" destOrd="0" presId="urn:microsoft.com/office/officeart/2018/2/layout/IconCircleList"/>
    <dgm:cxn modelId="{9EEF78BE-1AC1-4844-8B98-80E931365C64}" type="presParOf" srcId="{380F611F-904C-441F-953B-F06556FD73DA}" destId="{983C4196-8B87-4B0E-975A-A69B24FEAF6F}" srcOrd="5" destOrd="0" presId="urn:microsoft.com/office/officeart/2018/2/layout/IconCircleList"/>
    <dgm:cxn modelId="{4D481B58-33DC-4C6C-9FFF-0599623D112D}" type="presParOf" srcId="{380F611F-904C-441F-953B-F06556FD73DA}" destId="{8AEBD058-9D4B-43F5-9590-30F895EF413A}" srcOrd="6" destOrd="0" presId="urn:microsoft.com/office/officeart/2018/2/layout/IconCircleList"/>
    <dgm:cxn modelId="{E31AB4F8-3E24-4AB7-B0A9-F719F8D719AE}" type="presParOf" srcId="{8AEBD058-9D4B-43F5-9590-30F895EF413A}" destId="{9F8EEBDA-FBFD-4BB1-A455-FDAC543EE9FB}" srcOrd="0" destOrd="0" presId="urn:microsoft.com/office/officeart/2018/2/layout/IconCircleList"/>
    <dgm:cxn modelId="{F8A42C72-76FE-4E40-90BD-35DE229A718C}" type="presParOf" srcId="{8AEBD058-9D4B-43F5-9590-30F895EF413A}" destId="{5EAEFE41-1272-41E5-B574-4ADEEF968816}" srcOrd="1" destOrd="0" presId="urn:microsoft.com/office/officeart/2018/2/layout/IconCircleList"/>
    <dgm:cxn modelId="{5CC5EA61-6899-4754-A634-7345845A6DBA}" type="presParOf" srcId="{8AEBD058-9D4B-43F5-9590-30F895EF413A}" destId="{1D72437C-F50D-4B3F-A492-B8812C8F4E9E}" srcOrd="2" destOrd="0" presId="urn:microsoft.com/office/officeart/2018/2/layout/IconCircleList"/>
    <dgm:cxn modelId="{9DBF1BA8-BBC9-452F-B7AB-40A222EE2524}" type="presParOf" srcId="{8AEBD058-9D4B-43F5-9590-30F895EF413A}" destId="{1C13EBD2-EA28-45CA-A10D-144AF5543034}" srcOrd="3" destOrd="0" presId="urn:microsoft.com/office/officeart/2018/2/layout/IconCircle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526E1AA-2B9D-48EF-A395-0EA40F6E9DBA}" type="doc">
      <dgm:prSet loTypeId="urn:microsoft.com/office/officeart/2018/2/layout/IconCircleList" loCatId="icon" qsTypeId="urn:microsoft.com/office/officeart/2005/8/quickstyle/simple1" qsCatId="simple" csTypeId="urn:microsoft.com/office/officeart/2018/5/colors/Iconchunking_neutralicon_accent0_3" csCatId="mainScheme" phldr="1"/>
      <dgm:spPr/>
      <dgm:t>
        <a:bodyPr/>
        <a:lstStyle/>
        <a:p>
          <a:endParaRPr lang="en-US"/>
        </a:p>
      </dgm:t>
    </dgm:pt>
    <dgm:pt modelId="{F16FACF7-CB7A-46D4-8ACA-12519CD250EE}">
      <dgm:prSet/>
      <dgm:spPr/>
      <dgm:t>
        <a:bodyPr/>
        <a:lstStyle/>
        <a:p>
          <a:pPr rtl="0"/>
          <a:r>
            <a:rPr lang="en-US" dirty="0"/>
            <a:t>NOM SCIENTIFIQUE:</a:t>
          </a:r>
          <a:r>
            <a:rPr lang="en-US" dirty="0">
              <a:latin typeface="Calibri Light" panose="020F0302020204030204"/>
            </a:rPr>
            <a:t> Chlamydia </a:t>
          </a:r>
          <a:r>
            <a:rPr lang="en-US" dirty="0" err="1">
              <a:latin typeface="Calibri Light" panose="020F0302020204030204"/>
            </a:rPr>
            <a:t>trachomatris</a:t>
          </a:r>
          <a:endParaRPr lang="en-US" dirty="0" err="1"/>
        </a:p>
      </dgm:t>
    </dgm:pt>
    <dgm:pt modelId="{053F33A6-BE5A-47D2-8804-06B4661B6238}" type="parTrans" cxnId="{4995981D-D4DB-45B6-AD25-A2D92F7D2EBF}">
      <dgm:prSet/>
      <dgm:spPr/>
      <dgm:t>
        <a:bodyPr/>
        <a:lstStyle/>
        <a:p>
          <a:endParaRPr lang="en-US"/>
        </a:p>
      </dgm:t>
    </dgm:pt>
    <dgm:pt modelId="{4160F8FF-DA6F-4C1B-A081-4AA436DEB32D}" type="sibTrans" cxnId="{4995981D-D4DB-45B6-AD25-A2D92F7D2EBF}">
      <dgm:prSet/>
      <dgm:spPr/>
      <dgm:t>
        <a:bodyPr/>
        <a:lstStyle/>
        <a:p>
          <a:endParaRPr lang="en-US"/>
        </a:p>
      </dgm:t>
    </dgm:pt>
    <dgm:pt modelId="{38F8AA51-763E-4FDE-BFD7-8069BCE23371}">
      <dgm:prSet/>
      <dgm:spPr/>
      <dgm:t>
        <a:bodyPr/>
        <a:lstStyle/>
        <a:p>
          <a:pPr rtl="0"/>
          <a:r>
            <a:rPr lang="en-US" dirty="0"/>
            <a:t>CLASSIFICATION:</a:t>
          </a:r>
          <a:r>
            <a:rPr lang="en-US" dirty="0">
              <a:latin typeface="Calibri Light" panose="020F0302020204030204"/>
            </a:rPr>
            <a:t> </a:t>
          </a:r>
          <a:r>
            <a:rPr lang="en-US" dirty="0" err="1">
              <a:latin typeface="Calibri Light" panose="020F0302020204030204"/>
            </a:rPr>
            <a:t>Règne</a:t>
          </a:r>
          <a:r>
            <a:rPr lang="en-US" dirty="0">
              <a:latin typeface="Calibri Light" panose="020F0302020204030204"/>
            </a:rPr>
            <a:t> des </a:t>
          </a:r>
          <a:r>
            <a:rPr lang="en-US" dirty="0" err="1">
              <a:latin typeface="Calibri Light" panose="020F0302020204030204"/>
            </a:rPr>
            <a:t>monères</a:t>
          </a:r>
          <a:endParaRPr lang="en-US" dirty="0" err="1"/>
        </a:p>
      </dgm:t>
    </dgm:pt>
    <dgm:pt modelId="{9F2A397B-03B1-4415-B0EF-8EE1D242F3B4}" type="parTrans" cxnId="{75E97D51-E581-470E-9C4A-6FBB98577AC4}">
      <dgm:prSet/>
      <dgm:spPr/>
      <dgm:t>
        <a:bodyPr/>
        <a:lstStyle/>
        <a:p>
          <a:endParaRPr lang="en-US"/>
        </a:p>
      </dgm:t>
    </dgm:pt>
    <dgm:pt modelId="{AACDD318-2FCA-4B6E-91EA-5257FFF7445F}" type="sibTrans" cxnId="{75E97D51-E581-470E-9C4A-6FBB98577AC4}">
      <dgm:prSet/>
      <dgm:spPr/>
      <dgm:t>
        <a:bodyPr/>
        <a:lstStyle/>
        <a:p>
          <a:endParaRPr lang="en-US"/>
        </a:p>
      </dgm:t>
    </dgm:pt>
    <dgm:pt modelId="{FC345C88-8F44-4DE8-A2E6-4CF5C5C0D7AE}">
      <dgm:prSet/>
      <dgm:spPr/>
      <dgm:t>
        <a:bodyPr/>
        <a:lstStyle/>
        <a:p>
          <a:pPr rtl="0"/>
          <a:r>
            <a:rPr lang="en-US" dirty="0"/>
            <a:t>NOM EN FRANÇAIS:</a:t>
          </a:r>
          <a:r>
            <a:rPr lang="en-US" dirty="0">
              <a:latin typeface="Calibri Light" panose="020F0302020204030204"/>
            </a:rPr>
            <a:t> </a:t>
          </a:r>
          <a:r>
            <a:rPr lang="en-US" dirty="0" err="1">
              <a:latin typeface="Calibri Light" panose="020F0302020204030204"/>
            </a:rPr>
            <a:t>Chlamydiose</a:t>
          </a:r>
          <a:r>
            <a:rPr lang="en-US" dirty="0">
              <a:latin typeface="Calibri Light" panose="020F0302020204030204"/>
            </a:rPr>
            <a:t> </a:t>
          </a:r>
          <a:r>
            <a:rPr lang="en-US" dirty="0" err="1">
              <a:latin typeface="Calibri Light" panose="020F0302020204030204"/>
            </a:rPr>
            <a:t>génitale</a:t>
          </a:r>
          <a:endParaRPr lang="en-US" dirty="0" err="1"/>
        </a:p>
      </dgm:t>
    </dgm:pt>
    <dgm:pt modelId="{5A5F4F5B-85EA-470B-8AB2-1B5EB6A2A9E4}" type="parTrans" cxnId="{A9F7EF7A-6B2B-4AEF-9D6E-0FAF818AA75D}">
      <dgm:prSet/>
      <dgm:spPr/>
      <dgm:t>
        <a:bodyPr/>
        <a:lstStyle/>
        <a:p>
          <a:endParaRPr lang="en-US"/>
        </a:p>
      </dgm:t>
    </dgm:pt>
    <dgm:pt modelId="{7F3F4BC9-322E-44FE-847E-3CA6FFDC9FE3}" type="sibTrans" cxnId="{A9F7EF7A-6B2B-4AEF-9D6E-0FAF818AA75D}">
      <dgm:prSet/>
      <dgm:spPr/>
      <dgm:t>
        <a:bodyPr/>
        <a:lstStyle/>
        <a:p>
          <a:endParaRPr lang="en-US"/>
        </a:p>
      </dgm:t>
    </dgm:pt>
    <dgm:pt modelId="{C31F7F25-A841-4440-9053-BE2C3F9F3EA4}">
      <dgm:prSet/>
      <dgm:spPr/>
      <dgm:t>
        <a:bodyPr/>
        <a:lstStyle/>
        <a:p>
          <a:pPr rtl="0"/>
          <a:r>
            <a:rPr lang="en-US" dirty="0"/>
            <a:t>TRAITEMENT?</a:t>
          </a:r>
          <a:r>
            <a:rPr lang="en-US" dirty="0">
              <a:latin typeface="Calibri Light" panose="020F0302020204030204"/>
            </a:rPr>
            <a:t> </a:t>
          </a:r>
          <a:r>
            <a:rPr lang="en-US" dirty="0" err="1">
              <a:latin typeface="Calibri Light" panose="020F0302020204030204"/>
            </a:rPr>
            <a:t>Antibiotiques</a:t>
          </a:r>
          <a:endParaRPr lang="en-US" dirty="0" err="1"/>
        </a:p>
      </dgm:t>
    </dgm:pt>
    <dgm:pt modelId="{731B5C9F-B7C0-44F1-B322-BF6B311B66F2}" type="parTrans" cxnId="{8496050A-69E3-4E53-97F0-61D408E103D1}">
      <dgm:prSet/>
      <dgm:spPr/>
      <dgm:t>
        <a:bodyPr/>
        <a:lstStyle/>
        <a:p>
          <a:endParaRPr lang="en-US"/>
        </a:p>
      </dgm:t>
    </dgm:pt>
    <dgm:pt modelId="{2A1E3138-B3FC-49A0-BEC2-22CB4457BA1C}" type="sibTrans" cxnId="{8496050A-69E3-4E53-97F0-61D408E103D1}">
      <dgm:prSet/>
      <dgm:spPr/>
      <dgm:t>
        <a:bodyPr/>
        <a:lstStyle/>
        <a:p>
          <a:endParaRPr lang="en-US"/>
        </a:p>
      </dgm:t>
    </dgm:pt>
    <dgm:pt modelId="{3DDDB8D3-F15D-40A2-896D-4251F7493B68}" type="pres">
      <dgm:prSet presAssocID="{3526E1AA-2B9D-48EF-A395-0EA40F6E9DBA}" presName="root" presStyleCnt="0">
        <dgm:presLayoutVars>
          <dgm:dir/>
          <dgm:resizeHandles val="exact"/>
        </dgm:presLayoutVars>
      </dgm:prSet>
      <dgm:spPr/>
    </dgm:pt>
    <dgm:pt modelId="{380F611F-904C-441F-953B-F06556FD73DA}" type="pres">
      <dgm:prSet presAssocID="{3526E1AA-2B9D-48EF-A395-0EA40F6E9DBA}" presName="container" presStyleCnt="0">
        <dgm:presLayoutVars>
          <dgm:dir/>
          <dgm:resizeHandles val="exact"/>
        </dgm:presLayoutVars>
      </dgm:prSet>
      <dgm:spPr/>
    </dgm:pt>
    <dgm:pt modelId="{B1C4E124-3524-4A1C-BD07-008D91F312F1}" type="pres">
      <dgm:prSet presAssocID="{F16FACF7-CB7A-46D4-8ACA-12519CD250EE}" presName="compNode" presStyleCnt="0"/>
      <dgm:spPr/>
    </dgm:pt>
    <dgm:pt modelId="{892948E8-4712-4A1F-A1E5-F34A611B3F0D}" type="pres">
      <dgm:prSet presAssocID="{F16FACF7-CB7A-46D4-8ACA-12519CD250EE}" presName="iconBgRect" presStyleLbl="bgShp" presStyleIdx="0" presStyleCnt="4"/>
      <dgm:spPr/>
    </dgm:pt>
    <dgm:pt modelId="{0233FC12-8202-4D40-9FF0-2F4C20C39910}" type="pres">
      <dgm:prSet presAssocID="{F16FACF7-CB7A-46D4-8ACA-12519CD250EE}" presName="iconRect" presStyleLbl="nod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Flask"/>
        </a:ext>
      </dgm:extLst>
    </dgm:pt>
    <dgm:pt modelId="{BBAD7D29-58A0-48EF-9E95-D1C2769E27A0}" type="pres">
      <dgm:prSet presAssocID="{F16FACF7-CB7A-46D4-8ACA-12519CD250EE}" presName="spaceRect" presStyleCnt="0"/>
      <dgm:spPr/>
    </dgm:pt>
    <dgm:pt modelId="{450341E5-E823-4D98-8032-FF94C18A7A71}" type="pres">
      <dgm:prSet presAssocID="{F16FACF7-CB7A-46D4-8ACA-12519CD250EE}" presName="textRect" presStyleLbl="revTx" presStyleIdx="0" presStyleCnt="4">
        <dgm:presLayoutVars>
          <dgm:chMax val="1"/>
          <dgm:chPref val="1"/>
        </dgm:presLayoutVars>
      </dgm:prSet>
      <dgm:spPr/>
    </dgm:pt>
    <dgm:pt modelId="{26B31438-19E0-4E09-A25F-C27322D1848F}" type="pres">
      <dgm:prSet presAssocID="{4160F8FF-DA6F-4C1B-A081-4AA436DEB32D}" presName="sibTrans" presStyleLbl="sibTrans2D1" presStyleIdx="0" presStyleCnt="0"/>
      <dgm:spPr/>
    </dgm:pt>
    <dgm:pt modelId="{E02DA0C3-5166-4543-90F6-945A86AAFD9B}" type="pres">
      <dgm:prSet presAssocID="{38F8AA51-763E-4FDE-BFD7-8069BCE23371}" presName="compNode" presStyleCnt="0"/>
      <dgm:spPr/>
    </dgm:pt>
    <dgm:pt modelId="{E12BF049-AE04-4CB9-BBFE-A6F06CB4296F}" type="pres">
      <dgm:prSet presAssocID="{38F8AA51-763E-4FDE-BFD7-8069BCE23371}" presName="iconBgRect" presStyleLbl="bgShp" presStyleIdx="1" presStyleCnt="4"/>
      <dgm:spPr/>
    </dgm:pt>
    <dgm:pt modelId="{09AA880E-BC7C-425F-B197-17D4864D137E}" type="pres">
      <dgm:prSet presAssocID="{38F8AA51-763E-4FDE-BFD7-8069BCE23371}" presName="iconRect" presStyleLbl="node1" presStyleIdx="1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Hierarchy"/>
        </a:ext>
      </dgm:extLst>
    </dgm:pt>
    <dgm:pt modelId="{F144D3E9-EBB4-4156-B530-B67FA54590C2}" type="pres">
      <dgm:prSet presAssocID="{38F8AA51-763E-4FDE-BFD7-8069BCE23371}" presName="spaceRect" presStyleCnt="0"/>
      <dgm:spPr/>
    </dgm:pt>
    <dgm:pt modelId="{730400FD-D5AD-479C-ABA4-A6910B51BDDD}" type="pres">
      <dgm:prSet presAssocID="{38F8AA51-763E-4FDE-BFD7-8069BCE23371}" presName="textRect" presStyleLbl="revTx" presStyleIdx="1" presStyleCnt="4">
        <dgm:presLayoutVars>
          <dgm:chMax val="1"/>
          <dgm:chPref val="1"/>
        </dgm:presLayoutVars>
      </dgm:prSet>
      <dgm:spPr/>
    </dgm:pt>
    <dgm:pt modelId="{60EEF4A2-DAF0-49A3-912D-A9758E4D51A5}" type="pres">
      <dgm:prSet presAssocID="{AACDD318-2FCA-4B6E-91EA-5257FFF7445F}" presName="sibTrans" presStyleLbl="sibTrans2D1" presStyleIdx="0" presStyleCnt="0"/>
      <dgm:spPr/>
    </dgm:pt>
    <dgm:pt modelId="{0E712F69-CACC-42D4-8A9A-3D2A9DCFDDE3}" type="pres">
      <dgm:prSet presAssocID="{FC345C88-8F44-4DE8-A2E6-4CF5C5C0D7AE}" presName="compNode" presStyleCnt="0"/>
      <dgm:spPr/>
    </dgm:pt>
    <dgm:pt modelId="{B30C10DB-38EF-4B28-B1B8-692306142D9A}" type="pres">
      <dgm:prSet presAssocID="{FC345C88-8F44-4DE8-A2E6-4CF5C5C0D7AE}" presName="iconBgRect" presStyleLbl="bgShp" presStyleIdx="2" presStyleCnt="4"/>
      <dgm:spPr/>
    </dgm:pt>
    <dgm:pt modelId="{C72C34BB-3FF7-4B25-96B3-58A447B8210A}" type="pres">
      <dgm:prSet presAssocID="{FC345C88-8F44-4DE8-A2E6-4CF5C5C0D7AE}" presName="iconRect" presStyleLbl="node1" presStyleIdx="2" presStyleCnt="4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mall paint brush"/>
        </a:ext>
      </dgm:extLst>
    </dgm:pt>
    <dgm:pt modelId="{4D8FC399-09E5-424D-B2F3-A42B4E1B9ED1}" type="pres">
      <dgm:prSet presAssocID="{FC345C88-8F44-4DE8-A2E6-4CF5C5C0D7AE}" presName="spaceRect" presStyleCnt="0"/>
      <dgm:spPr/>
    </dgm:pt>
    <dgm:pt modelId="{A252C2A3-CEEB-45F8-94D0-D70086BB71B7}" type="pres">
      <dgm:prSet presAssocID="{FC345C88-8F44-4DE8-A2E6-4CF5C5C0D7AE}" presName="textRect" presStyleLbl="revTx" presStyleIdx="2" presStyleCnt="4">
        <dgm:presLayoutVars>
          <dgm:chMax val="1"/>
          <dgm:chPref val="1"/>
        </dgm:presLayoutVars>
      </dgm:prSet>
      <dgm:spPr/>
    </dgm:pt>
    <dgm:pt modelId="{983C4196-8B87-4B0E-975A-A69B24FEAF6F}" type="pres">
      <dgm:prSet presAssocID="{7F3F4BC9-322E-44FE-847E-3CA6FFDC9FE3}" presName="sibTrans" presStyleLbl="sibTrans2D1" presStyleIdx="0" presStyleCnt="0"/>
      <dgm:spPr/>
    </dgm:pt>
    <dgm:pt modelId="{8AEBD058-9D4B-43F5-9590-30F895EF413A}" type="pres">
      <dgm:prSet presAssocID="{C31F7F25-A841-4440-9053-BE2C3F9F3EA4}" presName="compNode" presStyleCnt="0"/>
      <dgm:spPr/>
    </dgm:pt>
    <dgm:pt modelId="{9F8EEBDA-FBFD-4BB1-A455-FDAC543EE9FB}" type="pres">
      <dgm:prSet presAssocID="{C31F7F25-A841-4440-9053-BE2C3F9F3EA4}" presName="iconBgRect" presStyleLbl="bgShp" presStyleIdx="3" presStyleCnt="4"/>
      <dgm:spPr/>
    </dgm:pt>
    <dgm:pt modelId="{5EAEFE41-1272-41E5-B574-4ADEEF968816}" type="pres">
      <dgm:prSet presAssocID="{C31F7F25-A841-4440-9053-BE2C3F9F3EA4}" presName="iconRect" presStyleLbl="node1" presStyleIdx="3" presStyleCnt="4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edicine"/>
        </a:ext>
      </dgm:extLst>
    </dgm:pt>
    <dgm:pt modelId="{1D72437C-F50D-4B3F-A492-B8812C8F4E9E}" type="pres">
      <dgm:prSet presAssocID="{C31F7F25-A841-4440-9053-BE2C3F9F3EA4}" presName="spaceRect" presStyleCnt="0"/>
      <dgm:spPr/>
    </dgm:pt>
    <dgm:pt modelId="{1C13EBD2-EA28-45CA-A10D-144AF5543034}" type="pres">
      <dgm:prSet presAssocID="{C31F7F25-A841-4440-9053-BE2C3F9F3EA4}" presName="textRect" presStyleLbl="revTx" presStyleIdx="3" presStyleCnt="4">
        <dgm:presLayoutVars>
          <dgm:chMax val="1"/>
          <dgm:chPref val="1"/>
        </dgm:presLayoutVars>
      </dgm:prSet>
      <dgm:spPr/>
    </dgm:pt>
  </dgm:ptLst>
  <dgm:cxnLst>
    <dgm:cxn modelId="{8496050A-69E3-4E53-97F0-61D408E103D1}" srcId="{3526E1AA-2B9D-48EF-A395-0EA40F6E9DBA}" destId="{C31F7F25-A841-4440-9053-BE2C3F9F3EA4}" srcOrd="3" destOrd="0" parTransId="{731B5C9F-B7C0-44F1-B322-BF6B311B66F2}" sibTransId="{2A1E3138-B3FC-49A0-BEC2-22CB4457BA1C}"/>
    <dgm:cxn modelId="{4995981D-D4DB-45B6-AD25-A2D92F7D2EBF}" srcId="{3526E1AA-2B9D-48EF-A395-0EA40F6E9DBA}" destId="{F16FACF7-CB7A-46D4-8ACA-12519CD250EE}" srcOrd="0" destOrd="0" parTransId="{053F33A6-BE5A-47D2-8804-06B4661B6238}" sibTransId="{4160F8FF-DA6F-4C1B-A081-4AA436DEB32D}"/>
    <dgm:cxn modelId="{5A40515D-DF56-4428-803A-9A8D3A080F76}" type="presOf" srcId="{AACDD318-2FCA-4B6E-91EA-5257FFF7445F}" destId="{60EEF4A2-DAF0-49A3-912D-A9758E4D51A5}" srcOrd="0" destOrd="0" presId="urn:microsoft.com/office/officeart/2018/2/layout/IconCircleList"/>
    <dgm:cxn modelId="{89815460-885A-4CEE-8A6D-0C8D66B52733}" type="presOf" srcId="{38F8AA51-763E-4FDE-BFD7-8069BCE23371}" destId="{730400FD-D5AD-479C-ABA4-A6910B51BDDD}" srcOrd="0" destOrd="0" presId="urn:microsoft.com/office/officeart/2018/2/layout/IconCircleList"/>
    <dgm:cxn modelId="{24E62962-B4A8-4B1F-A6DD-5B68334CD7A1}" type="presOf" srcId="{FC345C88-8F44-4DE8-A2E6-4CF5C5C0D7AE}" destId="{A252C2A3-CEEB-45F8-94D0-D70086BB71B7}" srcOrd="0" destOrd="0" presId="urn:microsoft.com/office/officeart/2018/2/layout/IconCircleList"/>
    <dgm:cxn modelId="{F83C454D-8B1C-4A60-981A-58E937181DEA}" type="presOf" srcId="{C31F7F25-A841-4440-9053-BE2C3F9F3EA4}" destId="{1C13EBD2-EA28-45CA-A10D-144AF5543034}" srcOrd="0" destOrd="0" presId="urn:microsoft.com/office/officeart/2018/2/layout/IconCircleList"/>
    <dgm:cxn modelId="{75E97D51-E581-470E-9C4A-6FBB98577AC4}" srcId="{3526E1AA-2B9D-48EF-A395-0EA40F6E9DBA}" destId="{38F8AA51-763E-4FDE-BFD7-8069BCE23371}" srcOrd="1" destOrd="0" parTransId="{9F2A397B-03B1-4415-B0EF-8EE1D242F3B4}" sibTransId="{AACDD318-2FCA-4B6E-91EA-5257FFF7445F}"/>
    <dgm:cxn modelId="{FF628051-ACA0-4EFC-BF79-C8F014A4E522}" type="presOf" srcId="{3526E1AA-2B9D-48EF-A395-0EA40F6E9DBA}" destId="{3DDDB8D3-F15D-40A2-896D-4251F7493B68}" srcOrd="0" destOrd="0" presId="urn:microsoft.com/office/officeart/2018/2/layout/IconCircleList"/>
    <dgm:cxn modelId="{FC0EDB78-F82D-4417-9210-696B856EB7A7}" type="presOf" srcId="{7F3F4BC9-322E-44FE-847E-3CA6FFDC9FE3}" destId="{983C4196-8B87-4B0E-975A-A69B24FEAF6F}" srcOrd="0" destOrd="0" presId="urn:microsoft.com/office/officeart/2018/2/layout/IconCircleList"/>
    <dgm:cxn modelId="{A9F7EF7A-6B2B-4AEF-9D6E-0FAF818AA75D}" srcId="{3526E1AA-2B9D-48EF-A395-0EA40F6E9DBA}" destId="{FC345C88-8F44-4DE8-A2E6-4CF5C5C0D7AE}" srcOrd="2" destOrd="0" parTransId="{5A5F4F5B-85EA-470B-8AB2-1B5EB6A2A9E4}" sibTransId="{7F3F4BC9-322E-44FE-847E-3CA6FFDC9FE3}"/>
    <dgm:cxn modelId="{D3B308A7-E8A7-445D-9391-FB0107BEE35D}" type="presOf" srcId="{F16FACF7-CB7A-46D4-8ACA-12519CD250EE}" destId="{450341E5-E823-4D98-8032-FF94C18A7A71}" srcOrd="0" destOrd="0" presId="urn:microsoft.com/office/officeart/2018/2/layout/IconCircleList"/>
    <dgm:cxn modelId="{0B5B06FF-E75A-4C27-8614-7B16F5E689FE}" type="presOf" srcId="{4160F8FF-DA6F-4C1B-A081-4AA436DEB32D}" destId="{26B31438-19E0-4E09-A25F-C27322D1848F}" srcOrd="0" destOrd="0" presId="urn:microsoft.com/office/officeart/2018/2/layout/IconCircleList"/>
    <dgm:cxn modelId="{92BB632F-749B-4BF1-A1FE-16A09BC69953}" type="presParOf" srcId="{3DDDB8D3-F15D-40A2-896D-4251F7493B68}" destId="{380F611F-904C-441F-953B-F06556FD73DA}" srcOrd="0" destOrd="0" presId="urn:microsoft.com/office/officeart/2018/2/layout/IconCircleList"/>
    <dgm:cxn modelId="{C0D30A7C-8B77-47FB-9D69-82371E3E8FD2}" type="presParOf" srcId="{380F611F-904C-441F-953B-F06556FD73DA}" destId="{B1C4E124-3524-4A1C-BD07-008D91F312F1}" srcOrd="0" destOrd="0" presId="urn:microsoft.com/office/officeart/2018/2/layout/IconCircleList"/>
    <dgm:cxn modelId="{DB113C42-8801-4D56-B1F5-CD748BABCFB0}" type="presParOf" srcId="{B1C4E124-3524-4A1C-BD07-008D91F312F1}" destId="{892948E8-4712-4A1F-A1E5-F34A611B3F0D}" srcOrd="0" destOrd="0" presId="urn:microsoft.com/office/officeart/2018/2/layout/IconCircleList"/>
    <dgm:cxn modelId="{E344951E-B523-43A0-BAFE-839C15506166}" type="presParOf" srcId="{B1C4E124-3524-4A1C-BD07-008D91F312F1}" destId="{0233FC12-8202-4D40-9FF0-2F4C20C39910}" srcOrd="1" destOrd="0" presId="urn:microsoft.com/office/officeart/2018/2/layout/IconCircleList"/>
    <dgm:cxn modelId="{CAE3AEE0-8808-4C3C-B6C1-5224676E6E35}" type="presParOf" srcId="{B1C4E124-3524-4A1C-BD07-008D91F312F1}" destId="{BBAD7D29-58A0-48EF-9E95-D1C2769E27A0}" srcOrd="2" destOrd="0" presId="urn:microsoft.com/office/officeart/2018/2/layout/IconCircleList"/>
    <dgm:cxn modelId="{67B2ECB3-460D-4DB3-B167-8EDEBF463DA5}" type="presParOf" srcId="{B1C4E124-3524-4A1C-BD07-008D91F312F1}" destId="{450341E5-E823-4D98-8032-FF94C18A7A71}" srcOrd="3" destOrd="0" presId="urn:microsoft.com/office/officeart/2018/2/layout/IconCircleList"/>
    <dgm:cxn modelId="{129BFA09-D33E-40DD-9B45-9D790CFDF462}" type="presParOf" srcId="{380F611F-904C-441F-953B-F06556FD73DA}" destId="{26B31438-19E0-4E09-A25F-C27322D1848F}" srcOrd="1" destOrd="0" presId="urn:microsoft.com/office/officeart/2018/2/layout/IconCircleList"/>
    <dgm:cxn modelId="{5B86C972-4D4D-468E-9061-00689D5A672F}" type="presParOf" srcId="{380F611F-904C-441F-953B-F06556FD73DA}" destId="{E02DA0C3-5166-4543-90F6-945A86AAFD9B}" srcOrd="2" destOrd="0" presId="urn:microsoft.com/office/officeart/2018/2/layout/IconCircleList"/>
    <dgm:cxn modelId="{A9388C75-2794-45F5-8FBC-5CD93510EF76}" type="presParOf" srcId="{E02DA0C3-5166-4543-90F6-945A86AAFD9B}" destId="{E12BF049-AE04-4CB9-BBFE-A6F06CB4296F}" srcOrd="0" destOrd="0" presId="urn:microsoft.com/office/officeart/2018/2/layout/IconCircleList"/>
    <dgm:cxn modelId="{9B15C5CF-D923-4CBF-81CB-EC6AE7B25906}" type="presParOf" srcId="{E02DA0C3-5166-4543-90F6-945A86AAFD9B}" destId="{09AA880E-BC7C-425F-B197-17D4864D137E}" srcOrd="1" destOrd="0" presId="urn:microsoft.com/office/officeart/2018/2/layout/IconCircleList"/>
    <dgm:cxn modelId="{33A08FD2-9143-4A55-BE05-0E9879CF15C3}" type="presParOf" srcId="{E02DA0C3-5166-4543-90F6-945A86AAFD9B}" destId="{F144D3E9-EBB4-4156-B530-B67FA54590C2}" srcOrd="2" destOrd="0" presId="urn:microsoft.com/office/officeart/2018/2/layout/IconCircleList"/>
    <dgm:cxn modelId="{8E6D6B79-97B4-452E-84D2-AE0BB4E451AE}" type="presParOf" srcId="{E02DA0C3-5166-4543-90F6-945A86AAFD9B}" destId="{730400FD-D5AD-479C-ABA4-A6910B51BDDD}" srcOrd="3" destOrd="0" presId="urn:microsoft.com/office/officeart/2018/2/layout/IconCircleList"/>
    <dgm:cxn modelId="{D9027E65-A93E-4F79-8816-8C0B5233BBD5}" type="presParOf" srcId="{380F611F-904C-441F-953B-F06556FD73DA}" destId="{60EEF4A2-DAF0-49A3-912D-A9758E4D51A5}" srcOrd="3" destOrd="0" presId="urn:microsoft.com/office/officeart/2018/2/layout/IconCircleList"/>
    <dgm:cxn modelId="{52C5E5D8-F790-4E7E-AD36-099F6488C272}" type="presParOf" srcId="{380F611F-904C-441F-953B-F06556FD73DA}" destId="{0E712F69-CACC-42D4-8A9A-3D2A9DCFDDE3}" srcOrd="4" destOrd="0" presId="urn:microsoft.com/office/officeart/2018/2/layout/IconCircleList"/>
    <dgm:cxn modelId="{12B64840-EBF9-48F0-8763-D03FCF0E1B53}" type="presParOf" srcId="{0E712F69-CACC-42D4-8A9A-3D2A9DCFDDE3}" destId="{B30C10DB-38EF-4B28-B1B8-692306142D9A}" srcOrd="0" destOrd="0" presId="urn:microsoft.com/office/officeart/2018/2/layout/IconCircleList"/>
    <dgm:cxn modelId="{C434E7EA-09D9-4665-B6A2-28B3D7DBF137}" type="presParOf" srcId="{0E712F69-CACC-42D4-8A9A-3D2A9DCFDDE3}" destId="{C72C34BB-3FF7-4B25-96B3-58A447B8210A}" srcOrd="1" destOrd="0" presId="urn:microsoft.com/office/officeart/2018/2/layout/IconCircleList"/>
    <dgm:cxn modelId="{A4E7679B-E0B0-4EFD-88C5-BC9789267AF1}" type="presParOf" srcId="{0E712F69-CACC-42D4-8A9A-3D2A9DCFDDE3}" destId="{4D8FC399-09E5-424D-B2F3-A42B4E1B9ED1}" srcOrd="2" destOrd="0" presId="urn:microsoft.com/office/officeart/2018/2/layout/IconCircleList"/>
    <dgm:cxn modelId="{7041E2CA-70B0-421C-B019-D110D8990DFA}" type="presParOf" srcId="{0E712F69-CACC-42D4-8A9A-3D2A9DCFDDE3}" destId="{A252C2A3-CEEB-45F8-94D0-D70086BB71B7}" srcOrd="3" destOrd="0" presId="urn:microsoft.com/office/officeart/2018/2/layout/IconCircleList"/>
    <dgm:cxn modelId="{9EEF78BE-1AC1-4844-8B98-80E931365C64}" type="presParOf" srcId="{380F611F-904C-441F-953B-F06556FD73DA}" destId="{983C4196-8B87-4B0E-975A-A69B24FEAF6F}" srcOrd="5" destOrd="0" presId="urn:microsoft.com/office/officeart/2018/2/layout/IconCircleList"/>
    <dgm:cxn modelId="{4D481B58-33DC-4C6C-9FFF-0599623D112D}" type="presParOf" srcId="{380F611F-904C-441F-953B-F06556FD73DA}" destId="{8AEBD058-9D4B-43F5-9590-30F895EF413A}" srcOrd="6" destOrd="0" presId="urn:microsoft.com/office/officeart/2018/2/layout/IconCircleList"/>
    <dgm:cxn modelId="{E31AB4F8-3E24-4AB7-B0A9-F719F8D719AE}" type="presParOf" srcId="{8AEBD058-9D4B-43F5-9590-30F895EF413A}" destId="{9F8EEBDA-FBFD-4BB1-A455-FDAC543EE9FB}" srcOrd="0" destOrd="0" presId="urn:microsoft.com/office/officeart/2018/2/layout/IconCircleList"/>
    <dgm:cxn modelId="{F8A42C72-76FE-4E40-90BD-35DE229A718C}" type="presParOf" srcId="{8AEBD058-9D4B-43F5-9590-30F895EF413A}" destId="{5EAEFE41-1272-41E5-B574-4ADEEF968816}" srcOrd="1" destOrd="0" presId="urn:microsoft.com/office/officeart/2018/2/layout/IconCircleList"/>
    <dgm:cxn modelId="{5CC5EA61-6899-4754-A634-7345845A6DBA}" type="presParOf" srcId="{8AEBD058-9D4B-43F5-9590-30F895EF413A}" destId="{1D72437C-F50D-4B3F-A492-B8812C8F4E9E}" srcOrd="2" destOrd="0" presId="urn:microsoft.com/office/officeart/2018/2/layout/IconCircleList"/>
    <dgm:cxn modelId="{9DBF1BA8-BBC9-452F-B7AB-40A222EE2524}" type="presParOf" srcId="{8AEBD058-9D4B-43F5-9590-30F895EF413A}" destId="{1C13EBD2-EA28-45CA-A10D-144AF5543034}" srcOrd="3" destOrd="0" presId="urn:microsoft.com/office/officeart/2018/2/layout/IconCircle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3526E1AA-2B9D-48EF-A395-0EA40F6E9DBA}" type="doc">
      <dgm:prSet loTypeId="urn:microsoft.com/office/officeart/2018/2/layout/IconCircleList" loCatId="icon" qsTypeId="urn:microsoft.com/office/officeart/2005/8/quickstyle/simple1" qsCatId="simple" csTypeId="urn:microsoft.com/office/officeart/2018/5/colors/Iconchunking_neutralicon_accent0_3" csCatId="mainScheme" phldr="1"/>
      <dgm:spPr/>
      <dgm:t>
        <a:bodyPr/>
        <a:lstStyle/>
        <a:p>
          <a:endParaRPr lang="en-US"/>
        </a:p>
      </dgm:t>
    </dgm:pt>
    <dgm:pt modelId="{F16FACF7-CB7A-46D4-8ACA-12519CD250EE}">
      <dgm:prSet/>
      <dgm:spPr/>
      <dgm:t>
        <a:bodyPr/>
        <a:lstStyle/>
        <a:p>
          <a:pPr rtl="0"/>
          <a:r>
            <a:rPr lang="en-US" dirty="0"/>
            <a:t>NOM SCIENTIFIQUE:</a:t>
          </a:r>
          <a:r>
            <a:rPr lang="en-US" dirty="0">
              <a:latin typeface="Calibri Light" panose="020F0302020204030204"/>
            </a:rPr>
            <a:t> VPH (virus du </a:t>
          </a:r>
          <a:r>
            <a:rPr lang="en-US" dirty="0" err="1">
              <a:latin typeface="Calibri Light" panose="020F0302020204030204"/>
            </a:rPr>
            <a:t>papillome</a:t>
          </a:r>
          <a:r>
            <a:rPr lang="en-US" dirty="0">
              <a:latin typeface="Calibri Light" panose="020F0302020204030204"/>
            </a:rPr>
            <a:t> </a:t>
          </a:r>
          <a:r>
            <a:rPr lang="en-US" dirty="0" err="1">
              <a:latin typeface="Calibri Light" panose="020F0302020204030204"/>
            </a:rPr>
            <a:t>humain</a:t>
          </a:r>
          <a:r>
            <a:rPr lang="en-US" dirty="0">
              <a:latin typeface="Calibri Light" panose="020F0302020204030204"/>
            </a:rPr>
            <a:t>)</a:t>
          </a:r>
          <a:endParaRPr lang="en-US" dirty="0"/>
        </a:p>
      </dgm:t>
    </dgm:pt>
    <dgm:pt modelId="{053F33A6-BE5A-47D2-8804-06B4661B6238}" type="parTrans" cxnId="{4995981D-D4DB-45B6-AD25-A2D92F7D2EBF}">
      <dgm:prSet/>
      <dgm:spPr/>
      <dgm:t>
        <a:bodyPr/>
        <a:lstStyle/>
        <a:p>
          <a:endParaRPr lang="en-US"/>
        </a:p>
      </dgm:t>
    </dgm:pt>
    <dgm:pt modelId="{4160F8FF-DA6F-4C1B-A081-4AA436DEB32D}" type="sibTrans" cxnId="{4995981D-D4DB-45B6-AD25-A2D92F7D2EBF}">
      <dgm:prSet/>
      <dgm:spPr/>
      <dgm:t>
        <a:bodyPr/>
        <a:lstStyle/>
        <a:p>
          <a:endParaRPr lang="en-US"/>
        </a:p>
      </dgm:t>
    </dgm:pt>
    <dgm:pt modelId="{38F8AA51-763E-4FDE-BFD7-8069BCE23371}">
      <dgm:prSet/>
      <dgm:spPr/>
      <dgm:t>
        <a:bodyPr/>
        <a:lstStyle/>
        <a:p>
          <a:pPr rtl="0"/>
          <a:r>
            <a:rPr lang="en-US" dirty="0"/>
            <a:t>CLASSIFICATION:</a:t>
          </a:r>
          <a:r>
            <a:rPr lang="en-US" dirty="0">
              <a:latin typeface="Calibri Light" panose="020F0302020204030204"/>
            </a:rPr>
            <a:t> Virus</a:t>
          </a:r>
          <a:endParaRPr lang="en-US" dirty="0"/>
        </a:p>
      </dgm:t>
    </dgm:pt>
    <dgm:pt modelId="{9F2A397B-03B1-4415-B0EF-8EE1D242F3B4}" type="parTrans" cxnId="{75E97D51-E581-470E-9C4A-6FBB98577AC4}">
      <dgm:prSet/>
      <dgm:spPr/>
      <dgm:t>
        <a:bodyPr/>
        <a:lstStyle/>
        <a:p>
          <a:endParaRPr lang="en-US"/>
        </a:p>
      </dgm:t>
    </dgm:pt>
    <dgm:pt modelId="{AACDD318-2FCA-4B6E-91EA-5257FFF7445F}" type="sibTrans" cxnId="{75E97D51-E581-470E-9C4A-6FBB98577AC4}">
      <dgm:prSet/>
      <dgm:spPr/>
      <dgm:t>
        <a:bodyPr/>
        <a:lstStyle/>
        <a:p>
          <a:endParaRPr lang="en-US"/>
        </a:p>
      </dgm:t>
    </dgm:pt>
    <dgm:pt modelId="{FC345C88-8F44-4DE8-A2E6-4CF5C5C0D7AE}">
      <dgm:prSet/>
      <dgm:spPr/>
      <dgm:t>
        <a:bodyPr/>
        <a:lstStyle/>
        <a:p>
          <a:pPr rtl="0"/>
          <a:r>
            <a:rPr lang="en-US" dirty="0"/>
            <a:t>NOM EN FRANÇAIS:</a:t>
          </a:r>
          <a:r>
            <a:rPr lang="en-US" dirty="0">
              <a:latin typeface="Calibri Light" panose="020F0302020204030204"/>
            </a:rPr>
            <a:t> </a:t>
          </a:r>
          <a:r>
            <a:rPr lang="en-US" dirty="0" err="1">
              <a:latin typeface="Calibri Light" panose="020F0302020204030204"/>
            </a:rPr>
            <a:t>Condylomes</a:t>
          </a:r>
          <a:endParaRPr lang="en-US" dirty="0" err="1"/>
        </a:p>
      </dgm:t>
    </dgm:pt>
    <dgm:pt modelId="{5A5F4F5B-85EA-470B-8AB2-1B5EB6A2A9E4}" type="parTrans" cxnId="{A9F7EF7A-6B2B-4AEF-9D6E-0FAF818AA75D}">
      <dgm:prSet/>
      <dgm:spPr/>
      <dgm:t>
        <a:bodyPr/>
        <a:lstStyle/>
        <a:p>
          <a:endParaRPr lang="en-US"/>
        </a:p>
      </dgm:t>
    </dgm:pt>
    <dgm:pt modelId="{7F3F4BC9-322E-44FE-847E-3CA6FFDC9FE3}" type="sibTrans" cxnId="{A9F7EF7A-6B2B-4AEF-9D6E-0FAF818AA75D}">
      <dgm:prSet/>
      <dgm:spPr/>
      <dgm:t>
        <a:bodyPr/>
        <a:lstStyle/>
        <a:p>
          <a:endParaRPr lang="en-US"/>
        </a:p>
      </dgm:t>
    </dgm:pt>
    <dgm:pt modelId="{C31F7F25-A841-4440-9053-BE2C3F9F3EA4}">
      <dgm:prSet/>
      <dgm:spPr/>
      <dgm:t>
        <a:bodyPr/>
        <a:lstStyle/>
        <a:p>
          <a:pPr rtl="0"/>
          <a:r>
            <a:rPr lang="en-US" dirty="0"/>
            <a:t>TRAITEMENT?</a:t>
          </a:r>
          <a:r>
            <a:rPr lang="en-US" dirty="0">
              <a:latin typeface="Calibri Light" panose="020F0302020204030204"/>
            </a:rPr>
            <a:t> </a:t>
          </a:r>
          <a:r>
            <a:rPr lang="en-US" dirty="0" err="1">
              <a:latin typeface="Calibri Light" panose="020F0302020204030204"/>
            </a:rPr>
            <a:t>Cryothérapie</a:t>
          </a:r>
          <a:r>
            <a:rPr lang="en-US" dirty="0">
              <a:latin typeface="Calibri Light" panose="020F0302020204030204"/>
            </a:rPr>
            <a:t> (azote </a:t>
          </a:r>
          <a:r>
            <a:rPr lang="en-US" dirty="0" err="1">
              <a:latin typeface="Calibri Light" panose="020F0302020204030204"/>
            </a:rPr>
            <a:t>liquide</a:t>
          </a:r>
          <a:r>
            <a:rPr lang="en-US" dirty="0">
              <a:latin typeface="Calibri Light" panose="020F0302020204030204"/>
            </a:rPr>
            <a:t>), crèmes</a:t>
          </a:r>
          <a:endParaRPr lang="en-US" dirty="0"/>
        </a:p>
      </dgm:t>
    </dgm:pt>
    <dgm:pt modelId="{731B5C9F-B7C0-44F1-B322-BF6B311B66F2}" type="parTrans" cxnId="{8496050A-69E3-4E53-97F0-61D408E103D1}">
      <dgm:prSet/>
      <dgm:spPr/>
      <dgm:t>
        <a:bodyPr/>
        <a:lstStyle/>
        <a:p>
          <a:endParaRPr lang="en-US"/>
        </a:p>
      </dgm:t>
    </dgm:pt>
    <dgm:pt modelId="{2A1E3138-B3FC-49A0-BEC2-22CB4457BA1C}" type="sibTrans" cxnId="{8496050A-69E3-4E53-97F0-61D408E103D1}">
      <dgm:prSet/>
      <dgm:spPr/>
      <dgm:t>
        <a:bodyPr/>
        <a:lstStyle/>
        <a:p>
          <a:endParaRPr lang="en-US"/>
        </a:p>
      </dgm:t>
    </dgm:pt>
    <dgm:pt modelId="{3DDDB8D3-F15D-40A2-896D-4251F7493B68}" type="pres">
      <dgm:prSet presAssocID="{3526E1AA-2B9D-48EF-A395-0EA40F6E9DBA}" presName="root" presStyleCnt="0">
        <dgm:presLayoutVars>
          <dgm:dir/>
          <dgm:resizeHandles val="exact"/>
        </dgm:presLayoutVars>
      </dgm:prSet>
      <dgm:spPr/>
    </dgm:pt>
    <dgm:pt modelId="{380F611F-904C-441F-953B-F06556FD73DA}" type="pres">
      <dgm:prSet presAssocID="{3526E1AA-2B9D-48EF-A395-0EA40F6E9DBA}" presName="container" presStyleCnt="0">
        <dgm:presLayoutVars>
          <dgm:dir/>
          <dgm:resizeHandles val="exact"/>
        </dgm:presLayoutVars>
      </dgm:prSet>
      <dgm:spPr/>
    </dgm:pt>
    <dgm:pt modelId="{B1C4E124-3524-4A1C-BD07-008D91F312F1}" type="pres">
      <dgm:prSet presAssocID="{F16FACF7-CB7A-46D4-8ACA-12519CD250EE}" presName="compNode" presStyleCnt="0"/>
      <dgm:spPr/>
    </dgm:pt>
    <dgm:pt modelId="{892948E8-4712-4A1F-A1E5-F34A611B3F0D}" type="pres">
      <dgm:prSet presAssocID="{F16FACF7-CB7A-46D4-8ACA-12519CD250EE}" presName="iconBgRect" presStyleLbl="bgShp" presStyleIdx="0" presStyleCnt="4"/>
      <dgm:spPr/>
    </dgm:pt>
    <dgm:pt modelId="{0233FC12-8202-4D40-9FF0-2F4C20C39910}" type="pres">
      <dgm:prSet presAssocID="{F16FACF7-CB7A-46D4-8ACA-12519CD250EE}" presName="iconRect" presStyleLbl="nod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Flask"/>
        </a:ext>
      </dgm:extLst>
    </dgm:pt>
    <dgm:pt modelId="{BBAD7D29-58A0-48EF-9E95-D1C2769E27A0}" type="pres">
      <dgm:prSet presAssocID="{F16FACF7-CB7A-46D4-8ACA-12519CD250EE}" presName="spaceRect" presStyleCnt="0"/>
      <dgm:spPr/>
    </dgm:pt>
    <dgm:pt modelId="{450341E5-E823-4D98-8032-FF94C18A7A71}" type="pres">
      <dgm:prSet presAssocID="{F16FACF7-CB7A-46D4-8ACA-12519CD250EE}" presName="textRect" presStyleLbl="revTx" presStyleIdx="0" presStyleCnt="4">
        <dgm:presLayoutVars>
          <dgm:chMax val="1"/>
          <dgm:chPref val="1"/>
        </dgm:presLayoutVars>
      </dgm:prSet>
      <dgm:spPr/>
    </dgm:pt>
    <dgm:pt modelId="{26B31438-19E0-4E09-A25F-C27322D1848F}" type="pres">
      <dgm:prSet presAssocID="{4160F8FF-DA6F-4C1B-A081-4AA436DEB32D}" presName="sibTrans" presStyleLbl="sibTrans2D1" presStyleIdx="0" presStyleCnt="0"/>
      <dgm:spPr/>
    </dgm:pt>
    <dgm:pt modelId="{E02DA0C3-5166-4543-90F6-945A86AAFD9B}" type="pres">
      <dgm:prSet presAssocID="{38F8AA51-763E-4FDE-BFD7-8069BCE23371}" presName="compNode" presStyleCnt="0"/>
      <dgm:spPr/>
    </dgm:pt>
    <dgm:pt modelId="{E12BF049-AE04-4CB9-BBFE-A6F06CB4296F}" type="pres">
      <dgm:prSet presAssocID="{38F8AA51-763E-4FDE-BFD7-8069BCE23371}" presName="iconBgRect" presStyleLbl="bgShp" presStyleIdx="1" presStyleCnt="4"/>
      <dgm:spPr/>
    </dgm:pt>
    <dgm:pt modelId="{09AA880E-BC7C-425F-B197-17D4864D137E}" type="pres">
      <dgm:prSet presAssocID="{38F8AA51-763E-4FDE-BFD7-8069BCE23371}" presName="iconRect" presStyleLbl="node1" presStyleIdx="1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Hierarchy"/>
        </a:ext>
      </dgm:extLst>
    </dgm:pt>
    <dgm:pt modelId="{F144D3E9-EBB4-4156-B530-B67FA54590C2}" type="pres">
      <dgm:prSet presAssocID="{38F8AA51-763E-4FDE-BFD7-8069BCE23371}" presName="spaceRect" presStyleCnt="0"/>
      <dgm:spPr/>
    </dgm:pt>
    <dgm:pt modelId="{730400FD-D5AD-479C-ABA4-A6910B51BDDD}" type="pres">
      <dgm:prSet presAssocID="{38F8AA51-763E-4FDE-BFD7-8069BCE23371}" presName="textRect" presStyleLbl="revTx" presStyleIdx="1" presStyleCnt="4">
        <dgm:presLayoutVars>
          <dgm:chMax val="1"/>
          <dgm:chPref val="1"/>
        </dgm:presLayoutVars>
      </dgm:prSet>
      <dgm:spPr/>
    </dgm:pt>
    <dgm:pt modelId="{60EEF4A2-DAF0-49A3-912D-A9758E4D51A5}" type="pres">
      <dgm:prSet presAssocID="{AACDD318-2FCA-4B6E-91EA-5257FFF7445F}" presName="sibTrans" presStyleLbl="sibTrans2D1" presStyleIdx="0" presStyleCnt="0"/>
      <dgm:spPr/>
    </dgm:pt>
    <dgm:pt modelId="{0E712F69-CACC-42D4-8A9A-3D2A9DCFDDE3}" type="pres">
      <dgm:prSet presAssocID="{FC345C88-8F44-4DE8-A2E6-4CF5C5C0D7AE}" presName="compNode" presStyleCnt="0"/>
      <dgm:spPr/>
    </dgm:pt>
    <dgm:pt modelId="{B30C10DB-38EF-4B28-B1B8-692306142D9A}" type="pres">
      <dgm:prSet presAssocID="{FC345C88-8F44-4DE8-A2E6-4CF5C5C0D7AE}" presName="iconBgRect" presStyleLbl="bgShp" presStyleIdx="2" presStyleCnt="4"/>
      <dgm:spPr/>
    </dgm:pt>
    <dgm:pt modelId="{C72C34BB-3FF7-4B25-96B3-58A447B8210A}" type="pres">
      <dgm:prSet presAssocID="{FC345C88-8F44-4DE8-A2E6-4CF5C5C0D7AE}" presName="iconRect" presStyleLbl="node1" presStyleIdx="2" presStyleCnt="4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mall paint brush"/>
        </a:ext>
      </dgm:extLst>
    </dgm:pt>
    <dgm:pt modelId="{4D8FC399-09E5-424D-B2F3-A42B4E1B9ED1}" type="pres">
      <dgm:prSet presAssocID="{FC345C88-8F44-4DE8-A2E6-4CF5C5C0D7AE}" presName="spaceRect" presStyleCnt="0"/>
      <dgm:spPr/>
    </dgm:pt>
    <dgm:pt modelId="{A252C2A3-CEEB-45F8-94D0-D70086BB71B7}" type="pres">
      <dgm:prSet presAssocID="{FC345C88-8F44-4DE8-A2E6-4CF5C5C0D7AE}" presName="textRect" presStyleLbl="revTx" presStyleIdx="2" presStyleCnt="4">
        <dgm:presLayoutVars>
          <dgm:chMax val="1"/>
          <dgm:chPref val="1"/>
        </dgm:presLayoutVars>
      </dgm:prSet>
      <dgm:spPr/>
    </dgm:pt>
    <dgm:pt modelId="{983C4196-8B87-4B0E-975A-A69B24FEAF6F}" type="pres">
      <dgm:prSet presAssocID="{7F3F4BC9-322E-44FE-847E-3CA6FFDC9FE3}" presName="sibTrans" presStyleLbl="sibTrans2D1" presStyleIdx="0" presStyleCnt="0"/>
      <dgm:spPr/>
    </dgm:pt>
    <dgm:pt modelId="{8AEBD058-9D4B-43F5-9590-30F895EF413A}" type="pres">
      <dgm:prSet presAssocID="{C31F7F25-A841-4440-9053-BE2C3F9F3EA4}" presName="compNode" presStyleCnt="0"/>
      <dgm:spPr/>
    </dgm:pt>
    <dgm:pt modelId="{9F8EEBDA-FBFD-4BB1-A455-FDAC543EE9FB}" type="pres">
      <dgm:prSet presAssocID="{C31F7F25-A841-4440-9053-BE2C3F9F3EA4}" presName="iconBgRect" presStyleLbl="bgShp" presStyleIdx="3" presStyleCnt="4"/>
      <dgm:spPr/>
    </dgm:pt>
    <dgm:pt modelId="{5EAEFE41-1272-41E5-B574-4ADEEF968816}" type="pres">
      <dgm:prSet presAssocID="{C31F7F25-A841-4440-9053-BE2C3F9F3EA4}" presName="iconRect" presStyleLbl="node1" presStyleIdx="3" presStyleCnt="4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edicine"/>
        </a:ext>
      </dgm:extLst>
    </dgm:pt>
    <dgm:pt modelId="{1D72437C-F50D-4B3F-A492-B8812C8F4E9E}" type="pres">
      <dgm:prSet presAssocID="{C31F7F25-A841-4440-9053-BE2C3F9F3EA4}" presName="spaceRect" presStyleCnt="0"/>
      <dgm:spPr/>
    </dgm:pt>
    <dgm:pt modelId="{1C13EBD2-EA28-45CA-A10D-144AF5543034}" type="pres">
      <dgm:prSet presAssocID="{C31F7F25-A841-4440-9053-BE2C3F9F3EA4}" presName="textRect" presStyleLbl="revTx" presStyleIdx="3" presStyleCnt="4">
        <dgm:presLayoutVars>
          <dgm:chMax val="1"/>
          <dgm:chPref val="1"/>
        </dgm:presLayoutVars>
      </dgm:prSet>
      <dgm:spPr/>
    </dgm:pt>
  </dgm:ptLst>
  <dgm:cxnLst>
    <dgm:cxn modelId="{8496050A-69E3-4E53-97F0-61D408E103D1}" srcId="{3526E1AA-2B9D-48EF-A395-0EA40F6E9DBA}" destId="{C31F7F25-A841-4440-9053-BE2C3F9F3EA4}" srcOrd="3" destOrd="0" parTransId="{731B5C9F-B7C0-44F1-B322-BF6B311B66F2}" sibTransId="{2A1E3138-B3FC-49A0-BEC2-22CB4457BA1C}"/>
    <dgm:cxn modelId="{4995981D-D4DB-45B6-AD25-A2D92F7D2EBF}" srcId="{3526E1AA-2B9D-48EF-A395-0EA40F6E9DBA}" destId="{F16FACF7-CB7A-46D4-8ACA-12519CD250EE}" srcOrd="0" destOrd="0" parTransId="{053F33A6-BE5A-47D2-8804-06B4661B6238}" sibTransId="{4160F8FF-DA6F-4C1B-A081-4AA436DEB32D}"/>
    <dgm:cxn modelId="{5A40515D-DF56-4428-803A-9A8D3A080F76}" type="presOf" srcId="{AACDD318-2FCA-4B6E-91EA-5257FFF7445F}" destId="{60EEF4A2-DAF0-49A3-912D-A9758E4D51A5}" srcOrd="0" destOrd="0" presId="urn:microsoft.com/office/officeart/2018/2/layout/IconCircleList"/>
    <dgm:cxn modelId="{89815460-885A-4CEE-8A6D-0C8D66B52733}" type="presOf" srcId="{38F8AA51-763E-4FDE-BFD7-8069BCE23371}" destId="{730400FD-D5AD-479C-ABA4-A6910B51BDDD}" srcOrd="0" destOrd="0" presId="urn:microsoft.com/office/officeart/2018/2/layout/IconCircleList"/>
    <dgm:cxn modelId="{24E62962-B4A8-4B1F-A6DD-5B68334CD7A1}" type="presOf" srcId="{FC345C88-8F44-4DE8-A2E6-4CF5C5C0D7AE}" destId="{A252C2A3-CEEB-45F8-94D0-D70086BB71B7}" srcOrd="0" destOrd="0" presId="urn:microsoft.com/office/officeart/2018/2/layout/IconCircleList"/>
    <dgm:cxn modelId="{F83C454D-8B1C-4A60-981A-58E937181DEA}" type="presOf" srcId="{C31F7F25-A841-4440-9053-BE2C3F9F3EA4}" destId="{1C13EBD2-EA28-45CA-A10D-144AF5543034}" srcOrd="0" destOrd="0" presId="urn:microsoft.com/office/officeart/2018/2/layout/IconCircleList"/>
    <dgm:cxn modelId="{75E97D51-E581-470E-9C4A-6FBB98577AC4}" srcId="{3526E1AA-2B9D-48EF-A395-0EA40F6E9DBA}" destId="{38F8AA51-763E-4FDE-BFD7-8069BCE23371}" srcOrd="1" destOrd="0" parTransId="{9F2A397B-03B1-4415-B0EF-8EE1D242F3B4}" sibTransId="{AACDD318-2FCA-4B6E-91EA-5257FFF7445F}"/>
    <dgm:cxn modelId="{FF628051-ACA0-4EFC-BF79-C8F014A4E522}" type="presOf" srcId="{3526E1AA-2B9D-48EF-A395-0EA40F6E9DBA}" destId="{3DDDB8D3-F15D-40A2-896D-4251F7493B68}" srcOrd="0" destOrd="0" presId="urn:microsoft.com/office/officeart/2018/2/layout/IconCircleList"/>
    <dgm:cxn modelId="{FC0EDB78-F82D-4417-9210-696B856EB7A7}" type="presOf" srcId="{7F3F4BC9-322E-44FE-847E-3CA6FFDC9FE3}" destId="{983C4196-8B87-4B0E-975A-A69B24FEAF6F}" srcOrd="0" destOrd="0" presId="urn:microsoft.com/office/officeart/2018/2/layout/IconCircleList"/>
    <dgm:cxn modelId="{A9F7EF7A-6B2B-4AEF-9D6E-0FAF818AA75D}" srcId="{3526E1AA-2B9D-48EF-A395-0EA40F6E9DBA}" destId="{FC345C88-8F44-4DE8-A2E6-4CF5C5C0D7AE}" srcOrd="2" destOrd="0" parTransId="{5A5F4F5B-85EA-470B-8AB2-1B5EB6A2A9E4}" sibTransId="{7F3F4BC9-322E-44FE-847E-3CA6FFDC9FE3}"/>
    <dgm:cxn modelId="{D3B308A7-E8A7-445D-9391-FB0107BEE35D}" type="presOf" srcId="{F16FACF7-CB7A-46D4-8ACA-12519CD250EE}" destId="{450341E5-E823-4D98-8032-FF94C18A7A71}" srcOrd="0" destOrd="0" presId="urn:microsoft.com/office/officeart/2018/2/layout/IconCircleList"/>
    <dgm:cxn modelId="{0B5B06FF-E75A-4C27-8614-7B16F5E689FE}" type="presOf" srcId="{4160F8FF-DA6F-4C1B-A081-4AA436DEB32D}" destId="{26B31438-19E0-4E09-A25F-C27322D1848F}" srcOrd="0" destOrd="0" presId="urn:microsoft.com/office/officeart/2018/2/layout/IconCircleList"/>
    <dgm:cxn modelId="{92BB632F-749B-4BF1-A1FE-16A09BC69953}" type="presParOf" srcId="{3DDDB8D3-F15D-40A2-896D-4251F7493B68}" destId="{380F611F-904C-441F-953B-F06556FD73DA}" srcOrd="0" destOrd="0" presId="urn:microsoft.com/office/officeart/2018/2/layout/IconCircleList"/>
    <dgm:cxn modelId="{C0D30A7C-8B77-47FB-9D69-82371E3E8FD2}" type="presParOf" srcId="{380F611F-904C-441F-953B-F06556FD73DA}" destId="{B1C4E124-3524-4A1C-BD07-008D91F312F1}" srcOrd="0" destOrd="0" presId="urn:microsoft.com/office/officeart/2018/2/layout/IconCircleList"/>
    <dgm:cxn modelId="{DB113C42-8801-4D56-B1F5-CD748BABCFB0}" type="presParOf" srcId="{B1C4E124-3524-4A1C-BD07-008D91F312F1}" destId="{892948E8-4712-4A1F-A1E5-F34A611B3F0D}" srcOrd="0" destOrd="0" presId="urn:microsoft.com/office/officeart/2018/2/layout/IconCircleList"/>
    <dgm:cxn modelId="{E344951E-B523-43A0-BAFE-839C15506166}" type="presParOf" srcId="{B1C4E124-3524-4A1C-BD07-008D91F312F1}" destId="{0233FC12-8202-4D40-9FF0-2F4C20C39910}" srcOrd="1" destOrd="0" presId="urn:microsoft.com/office/officeart/2018/2/layout/IconCircleList"/>
    <dgm:cxn modelId="{CAE3AEE0-8808-4C3C-B6C1-5224676E6E35}" type="presParOf" srcId="{B1C4E124-3524-4A1C-BD07-008D91F312F1}" destId="{BBAD7D29-58A0-48EF-9E95-D1C2769E27A0}" srcOrd="2" destOrd="0" presId="urn:microsoft.com/office/officeart/2018/2/layout/IconCircleList"/>
    <dgm:cxn modelId="{67B2ECB3-460D-4DB3-B167-8EDEBF463DA5}" type="presParOf" srcId="{B1C4E124-3524-4A1C-BD07-008D91F312F1}" destId="{450341E5-E823-4D98-8032-FF94C18A7A71}" srcOrd="3" destOrd="0" presId="urn:microsoft.com/office/officeart/2018/2/layout/IconCircleList"/>
    <dgm:cxn modelId="{129BFA09-D33E-40DD-9B45-9D790CFDF462}" type="presParOf" srcId="{380F611F-904C-441F-953B-F06556FD73DA}" destId="{26B31438-19E0-4E09-A25F-C27322D1848F}" srcOrd="1" destOrd="0" presId="urn:microsoft.com/office/officeart/2018/2/layout/IconCircleList"/>
    <dgm:cxn modelId="{5B86C972-4D4D-468E-9061-00689D5A672F}" type="presParOf" srcId="{380F611F-904C-441F-953B-F06556FD73DA}" destId="{E02DA0C3-5166-4543-90F6-945A86AAFD9B}" srcOrd="2" destOrd="0" presId="urn:microsoft.com/office/officeart/2018/2/layout/IconCircleList"/>
    <dgm:cxn modelId="{A9388C75-2794-45F5-8FBC-5CD93510EF76}" type="presParOf" srcId="{E02DA0C3-5166-4543-90F6-945A86AAFD9B}" destId="{E12BF049-AE04-4CB9-BBFE-A6F06CB4296F}" srcOrd="0" destOrd="0" presId="urn:microsoft.com/office/officeart/2018/2/layout/IconCircleList"/>
    <dgm:cxn modelId="{9B15C5CF-D923-4CBF-81CB-EC6AE7B25906}" type="presParOf" srcId="{E02DA0C3-5166-4543-90F6-945A86AAFD9B}" destId="{09AA880E-BC7C-425F-B197-17D4864D137E}" srcOrd="1" destOrd="0" presId="urn:microsoft.com/office/officeart/2018/2/layout/IconCircleList"/>
    <dgm:cxn modelId="{33A08FD2-9143-4A55-BE05-0E9879CF15C3}" type="presParOf" srcId="{E02DA0C3-5166-4543-90F6-945A86AAFD9B}" destId="{F144D3E9-EBB4-4156-B530-B67FA54590C2}" srcOrd="2" destOrd="0" presId="urn:microsoft.com/office/officeart/2018/2/layout/IconCircleList"/>
    <dgm:cxn modelId="{8E6D6B79-97B4-452E-84D2-AE0BB4E451AE}" type="presParOf" srcId="{E02DA0C3-5166-4543-90F6-945A86AAFD9B}" destId="{730400FD-D5AD-479C-ABA4-A6910B51BDDD}" srcOrd="3" destOrd="0" presId="urn:microsoft.com/office/officeart/2018/2/layout/IconCircleList"/>
    <dgm:cxn modelId="{D9027E65-A93E-4F79-8816-8C0B5233BBD5}" type="presParOf" srcId="{380F611F-904C-441F-953B-F06556FD73DA}" destId="{60EEF4A2-DAF0-49A3-912D-A9758E4D51A5}" srcOrd="3" destOrd="0" presId="urn:microsoft.com/office/officeart/2018/2/layout/IconCircleList"/>
    <dgm:cxn modelId="{52C5E5D8-F790-4E7E-AD36-099F6488C272}" type="presParOf" srcId="{380F611F-904C-441F-953B-F06556FD73DA}" destId="{0E712F69-CACC-42D4-8A9A-3D2A9DCFDDE3}" srcOrd="4" destOrd="0" presId="urn:microsoft.com/office/officeart/2018/2/layout/IconCircleList"/>
    <dgm:cxn modelId="{12B64840-EBF9-48F0-8763-D03FCF0E1B53}" type="presParOf" srcId="{0E712F69-CACC-42D4-8A9A-3D2A9DCFDDE3}" destId="{B30C10DB-38EF-4B28-B1B8-692306142D9A}" srcOrd="0" destOrd="0" presId="urn:microsoft.com/office/officeart/2018/2/layout/IconCircleList"/>
    <dgm:cxn modelId="{C434E7EA-09D9-4665-B6A2-28B3D7DBF137}" type="presParOf" srcId="{0E712F69-CACC-42D4-8A9A-3D2A9DCFDDE3}" destId="{C72C34BB-3FF7-4B25-96B3-58A447B8210A}" srcOrd="1" destOrd="0" presId="urn:microsoft.com/office/officeart/2018/2/layout/IconCircleList"/>
    <dgm:cxn modelId="{A4E7679B-E0B0-4EFD-88C5-BC9789267AF1}" type="presParOf" srcId="{0E712F69-CACC-42D4-8A9A-3D2A9DCFDDE3}" destId="{4D8FC399-09E5-424D-B2F3-A42B4E1B9ED1}" srcOrd="2" destOrd="0" presId="urn:microsoft.com/office/officeart/2018/2/layout/IconCircleList"/>
    <dgm:cxn modelId="{7041E2CA-70B0-421C-B019-D110D8990DFA}" type="presParOf" srcId="{0E712F69-CACC-42D4-8A9A-3D2A9DCFDDE3}" destId="{A252C2A3-CEEB-45F8-94D0-D70086BB71B7}" srcOrd="3" destOrd="0" presId="urn:microsoft.com/office/officeart/2018/2/layout/IconCircleList"/>
    <dgm:cxn modelId="{9EEF78BE-1AC1-4844-8B98-80E931365C64}" type="presParOf" srcId="{380F611F-904C-441F-953B-F06556FD73DA}" destId="{983C4196-8B87-4B0E-975A-A69B24FEAF6F}" srcOrd="5" destOrd="0" presId="urn:microsoft.com/office/officeart/2018/2/layout/IconCircleList"/>
    <dgm:cxn modelId="{4D481B58-33DC-4C6C-9FFF-0599623D112D}" type="presParOf" srcId="{380F611F-904C-441F-953B-F06556FD73DA}" destId="{8AEBD058-9D4B-43F5-9590-30F895EF413A}" srcOrd="6" destOrd="0" presId="urn:microsoft.com/office/officeart/2018/2/layout/IconCircleList"/>
    <dgm:cxn modelId="{E31AB4F8-3E24-4AB7-B0A9-F719F8D719AE}" type="presParOf" srcId="{8AEBD058-9D4B-43F5-9590-30F895EF413A}" destId="{9F8EEBDA-FBFD-4BB1-A455-FDAC543EE9FB}" srcOrd="0" destOrd="0" presId="urn:microsoft.com/office/officeart/2018/2/layout/IconCircleList"/>
    <dgm:cxn modelId="{F8A42C72-76FE-4E40-90BD-35DE229A718C}" type="presParOf" srcId="{8AEBD058-9D4B-43F5-9590-30F895EF413A}" destId="{5EAEFE41-1272-41E5-B574-4ADEEF968816}" srcOrd="1" destOrd="0" presId="urn:microsoft.com/office/officeart/2018/2/layout/IconCircleList"/>
    <dgm:cxn modelId="{5CC5EA61-6899-4754-A634-7345845A6DBA}" type="presParOf" srcId="{8AEBD058-9D4B-43F5-9590-30F895EF413A}" destId="{1D72437C-F50D-4B3F-A492-B8812C8F4E9E}" srcOrd="2" destOrd="0" presId="urn:microsoft.com/office/officeart/2018/2/layout/IconCircleList"/>
    <dgm:cxn modelId="{9DBF1BA8-BBC9-452F-B7AB-40A222EE2524}" type="presParOf" srcId="{8AEBD058-9D4B-43F5-9590-30F895EF413A}" destId="{1C13EBD2-EA28-45CA-A10D-144AF5543034}" srcOrd="3" destOrd="0" presId="urn:microsoft.com/office/officeart/2018/2/layout/IconCircle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3526E1AA-2B9D-48EF-A395-0EA40F6E9DBA}" type="doc">
      <dgm:prSet loTypeId="urn:microsoft.com/office/officeart/2018/2/layout/IconCircleList" loCatId="icon" qsTypeId="urn:microsoft.com/office/officeart/2005/8/quickstyle/simple1" qsCatId="simple" csTypeId="urn:microsoft.com/office/officeart/2018/5/colors/Iconchunking_neutralicon_accent0_3" csCatId="mainScheme" phldr="1"/>
      <dgm:spPr/>
      <dgm:t>
        <a:bodyPr/>
        <a:lstStyle/>
        <a:p>
          <a:endParaRPr lang="en-US"/>
        </a:p>
      </dgm:t>
    </dgm:pt>
    <dgm:pt modelId="{F16FACF7-CB7A-46D4-8ACA-12519CD250EE}">
      <dgm:prSet/>
      <dgm:spPr/>
      <dgm:t>
        <a:bodyPr/>
        <a:lstStyle/>
        <a:p>
          <a:pPr rtl="0"/>
          <a:r>
            <a:rPr lang="en-US" dirty="0"/>
            <a:t>NOM SCIENTIFIQUE:</a:t>
          </a:r>
          <a:r>
            <a:rPr lang="en-US" dirty="0">
              <a:latin typeface="Calibri Light" panose="020F0302020204030204"/>
            </a:rPr>
            <a:t> VHB (Virus de l'hépatite B)</a:t>
          </a:r>
          <a:endParaRPr lang="en-US" dirty="0"/>
        </a:p>
      </dgm:t>
    </dgm:pt>
    <dgm:pt modelId="{053F33A6-BE5A-47D2-8804-06B4661B6238}" type="parTrans" cxnId="{4995981D-D4DB-45B6-AD25-A2D92F7D2EBF}">
      <dgm:prSet/>
      <dgm:spPr/>
      <dgm:t>
        <a:bodyPr/>
        <a:lstStyle/>
        <a:p>
          <a:endParaRPr lang="en-US"/>
        </a:p>
      </dgm:t>
    </dgm:pt>
    <dgm:pt modelId="{4160F8FF-DA6F-4C1B-A081-4AA436DEB32D}" type="sibTrans" cxnId="{4995981D-D4DB-45B6-AD25-A2D92F7D2EBF}">
      <dgm:prSet/>
      <dgm:spPr/>
      <dgm:t>
        <a:bodyPr/>
        <a:lstStyle/>
        <a:p>
          <a:endParaRPr lang="en-US"/>
        </a:p>
      </dgm:t>
    </dgm:pt>
    <dgm:pt modelId="{38F8AA51-763E-4FDE-BFD7-8069BCE23371}">
      <dgm:prSet/>
      <dgm:spPr/>
      <dgm:t>
        <a:bodyPr/>
        <a:lstStyle/>
        <a:p>
          <a:pPr rtl="0"/>
          <a:r>
            <a:rPr lang="en-US" dirty="0"/>
            <a:t>CLASSIFICATION:</a:t>
          </a:r>
          <a:r>
            <a:rPr lang="en-US" dirty="0">
              <a:latin typeface="Calibri Light" panose="020F0302020204030204"/>
            </a:rPr>
            <a:t> Virus</a:t>
          </a:r>
          <a:endParaRPr lang="en-US" dirty="0"/>
        </a:p>
      </dgm:t>
    </dgm:pt>
    <dgm:pt modelId="{9F2A397B-03B1-4415-B0EF-8EE1D242F3B4}" type="parTrans" cxnId="{75E97D51-E581-470E-9C4A-6FBB98577AC4}">
      <dgm:prSet/>
      <dgm:spPr/>
      <dgm:t>
        <a:bodyPr/>
        <a:lstStyle/>
        <a:p>
          <a:endParaRPr lang="en-US"/>
        </a:p>
      </dgm:t>
    </dgm:pt>
    <dgm:pt modelId="{AACDD318-2FCA-4B6E-91EA-5257FFF7445F}" type="sibTrans" cxnId="{75E97D51-E581-470E-9C4A-6FBB98577AC4}">
      <dgm:prSet/>
      <dgm:spPr/>
      <dgm:t>
        <a:bodyPr/>
        <a:lstStyle/>
        <a:p>
          <a:endParaRPr lang="en-US"/>
        </a:p>
      </dgm:t>
    </dgm:pt>
    <dgm:pt modelId="{FC345C88-8F44-4DE8-A2E6-4CF5C5C0D7AE}">
      <dgm:prSet/>
      <dgm:spPr/>
      <dgm:t>
        <a:bodyPr/>
        <a:lstStyle/>
        <a:p>
          <a:pPr rtl="0"/>
          <a:r>
            <a:rPr lang="en-US" dirty="0"/>
            <a:t>NOM EN FRANÇAIS:</a:t>
          </a:r>
          <a:r>
            <a:rPr lang="en-US" dirty="0">
              <a:latin typeface="Calibri Light" panose="020F0302020204030204"/>
            </a:rPr>
            <a:t> </a:t>
          </a:r>
          <a:r>
            <a:rPr lang="en-US" dirty="0" err="1">
              <a:latin typeface="Calibri Light" panose="020F0302020204030204"/>
            </a:rPr>
            <a:t>Hépatite</a:t>
          </a:r>
          <a:r>
            <a:rPr lang="en-US" dirty="0">
              <a:latin typeface="Calibri Light" panose="020F0302020204030204"/>
            </a:rPr>
            <a:t> B</a:t>
          </a:r>
          <a:endParaRPr lang="en-US" dirty="0"/>
        </a:p>
      </dgm:t>
    </dgm:pt>
    <dgm:pt modelId="{5A5F4F5B-85EA-470B-8AB2-1B5EB6A2A9E4}" type="parTrans" cxnId="{A9F7EF7A-6B2B-4AEF-9D6E-0FAF818AA75D}">
      <dgm:prSet/>
      <dgm:spPr/>
      <dgm:t>
        <a:bodyPr/>
        <a:lstStyle/>
        <a:p>
          <a:endParaRPr lang="en-US"/>
        </a:p>
      </dgm:t>
    </dgm:pt>
    <dgm:pt modelId="{7F3F4BC9-322E-44FE-847E-3CA6FFDC9FE3}" type="sibTrans" cxnId="{A9F7EF7A-6B2B-4AEF-9D6E-0FAF818AA75D}">
      <dgm:prSet/>
      <dgm:spPr/>
      <dgm:t>
        <a:bodyPr/>
        <a:lstStyle/>
        <a:p>
          <a:endParaRPr lang="en-US"/>
        </a:p>
      </dgm:t>
    </dgm:pt>
    <dgm:pt modelId="{C31F7F25-A841-4440-9053-BE2C3F9F3EA4}">
      <dgm:prSet/>
      <dgm:spPr/>
      <dgm:t>
        <a:bodyPr/>
        <a:lstStyle/>
        <a:p>
          <a:pPr rtl="0"/>
          <a:r>
            <a:rPr lang="en-US" dirty="0"/>
            <a:t>TRAITEMENT?</a:t>
          </a:r>
          <a:r>
            <a:rPr lang="en-US" dirty="0">
              <a:latin typeface="Calibri Light" panose="020F0302020204030204"/>
            </a:rPr>
            <a:t> Aucuns</a:t>
          </a:r>
          <a:endParaRPr lang="en-US" dirty="0"/>
        </a:p>
      </dgm:t>
    </dgm:pt>
    <dgm:pt modelId="{731B5C9F-B7C0-44F1-B322-BF6B311B66F2}" type="parTrans" cxnId="{8496050A-69E3-4E53-97F0-61D408E103D1}">
      <dgm:prSet/>
      <dgm:spPr/>
      <dgm:t>
        <a:bodyPr/>
        <a:lstStyle/>
        <a:p>
          <a:endParaRPr lang="en-US"/>
        </a:p>
      </dgm:t>
    </dgm:pt>
    <dgm:pt modelId="{2A1E3138-B3FC-49A0-BEC2-22CB4457BA1C}" type="sibTrans" cxnId="{8496050A-69E3-4E53-97F0-61D408E103D1}">
      <dgm:prSet/>
      <dgm:spPr/>
      <dgm:t>
        <a:bodyPr/>
        <a:lstStyle/>
        <a:p>
          <a:endParaRPr lang="en-US"/>
        </a:p>
      </dgm:t>
    </dgm:pt>
    <dgm:pt modelId="{3DDDB8D3-F15D-40A2-896D-4251F7493B68}" type="pres">
      <dgm:prSet presAssocID="{3526E1AA-2B9D-48EF-A395-0EA40F6E9DBA}" presName="root" presStyleCnt="0">
        <dgm:presLayoutVars>
          <dgm:dir/>
          <dgm:resizeHandles val="exact"/>
        </dgm:presLayoutVars>
      </dgm:prSet>
      <dgm:spPr/>
    </dgm:pt>
    <dgm:pt modelId="{380F611F-904C-441F-953B-F06556FD73DA}" type="pres">
      <dgm:prSet presAssocID="{3526E1AA-2B9D-48EF-A395-0EA40F6E9DBA}" presName="container" presStyleCnt="0">
        <dgm:presLayoutVars>
          <dgm:dir/>
          <dgm:resizeHandles val="exact"/>
        </dgm:presLayoutVars>
      </dgm:prSet>
      <dgm:spPr/>
    </dgm:pt>
    <dgm:pt modelId="{B1C4E124-3524-4A1C-BD07-008D91F312F1}" type="pres">
      <dgm:prSet presAssocID="{F16FACF7-CB7A-46D4-8ACA-12519CD250EE}" presName="compNode" presStyleCnt="0"/>
      <dgm:spPr/>
    </dgm:pt>
    <dgm:pt modelId="{892948E8-4712-4A1F-A1E5-F34A611B3F0D}" type="pres">
      <dgm:prSet presAssocID="{F16FACF7-CB7A-46D4-8ACA-12519CD250EE}" presName="iconBgRect" presStyleLbl="bgShp" presStyleIdx="0" presStyleCnt="4"/>
      <dgm:spPr/>
    </dgm:pt>
    <dgm:pt modelId="{0233FC12-8202-4D40-9FF0-2F4C20C39910}" type="pres">
      <dgm:prSet presAssocID="{F16FACF7-CB7A-46D4-8ACA-12519CD250EE}" presName="iconRect" presStyleLbl="nod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Flask"/>
        </a:ext>
      </dgm:extLst>
    </dgm:pt>
    <dgm:pt modelId="{BBAD7D29-58A0-48EF-9E95-D1C2769E27A0}" type="pres">
      <dgm:prSet presAssocID="{F16FACF7-CB7A-46D4-8ACA-12519CD250EE}" presName="spaceRect" presStyleCnt="0"/>
      <dgm:spPr/>
    </dgm:pt>
    <dgm:pt modelId="{450341E5-E823-4D98-8032-FF94C18A7A71}" type="pres">
      <dgm:prSet presAssocID="{F16FACF7-CB7A-46D4-8ACA-12519CD250EE}" presName="textRect" presStyleLbl="revTx" presStyleIdx="0" presStyleCnt="4">
        <dgm:presLayoutVars>
          <dgm:chMax val="1"/>
          <dgm:chPref val="1"/>
        </dgm:presLayoutVars>
      </dgm:prSet>
      <dgm:spPr/>
    </dgm:pt>
    <dgm:pt modelId="{26B31438-19E0-4E09-A25F-C27322D1848F}" type="pres">
      <dgm:prSet presAssocID="{4160F8FF-DA6F-4C1B-A081-4AA436DEB32D}" presName="sibTrans" presStyleLbl="sibTrans2D1" presStyleIdx="0" presStyleCnt="0"/>
      <dgm:spPr/>
    </dgm:pt>
    <dgm:pt modelId="{E02DA0C3-5166-4543-90F6-945A86AAFD9B}" type="pres">
      <dgm:prSet presAssocID="{38F8AA51-763E-4FDE-BFD7-8069BCE23371}" presName="compNode" presStyleCnt="0"/>
      <dgm:spPr/>
    </dgm:pt>
    <dgm:pt modelId="{E12BF049-AE04-4CB9-BBFE-A6F06CB4296F}" type="pres">
      <dgm:prSet presAssocID="{38F8AA51-763E-4FDE-BFD7-8069BCE23371}" presName="iconBgRect" presStyleLbl="bgShp" presStyleIdx="1" presStyleCnt="4"/>
      <dgm:spPr/>
    </dgm:pt>
    <dgm:pt modelId="{09AA880E-BC7C-425F-B197-17D4864D137E}" type="pres">
      <dgm:prSet presAssocID="{38F8AA51-763E-4FDE-BFD7-8069BCE23371}" presName="iconRect" presStyleLbl="node1" presStyleIdx="1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Hierarchy"/>
        </a:ext>
      </dgm:extLst>
    </dgm:pt>
    <dgm:pt modelId="{F144D3E9-EBB4-4156-B530-B67FA54590C2}" type="pres">
      <dgm:prSet presAssocID="{38F8AA51-763E-4FDE-BFD7-8069BCE23371}" presName="spaceRect" presStyleCnt="0"/>
      <dgm:spPr/>
    </dgm:pt>
    <dgm:pt modelId="{730400FD-D5AD-479C-ABA4-A6910B51BDDD}" type="pres">
      <dgm:prSet presAssocID="{38F8AA51-763E-4FDE-BFD7-8069BCE23371}" presName="textRect" presStyleLbl="revTx" presStyleIdx="1" presStyleCnt="4">
        <dgm:presLayoutVars>
          <dgm:chMax val="1"/>
          <dgm:chPref val="1"/>
        </dgm:presLayoutVars>
      </dgm:prSet>
      <dgm:spPr/>
    </dgm:pt>
    <dgm:pt modelId="{60EEF4A2-DAF0-49A3-912D-A9758E4D51A5}" type="pres">
      <dgm:prSet presAssocID="{AACDD318-2FCA-4B6E-91EA-5257FFF7445F}" presName="sibTrans" presStyleLbl="sibTrans2D1" presStyleIdx="0" presStyleCnt="0"/>
      <dgm:spPr/>
    </dgm:pt>
    <dgm:pt modelId="{0E712F69-CACC-42D4-8A9A-3D2A9DCFDDE3}" type="pres">
      <dgm:prSet presAssocID="{FC345C88-8F44-4DE8-A2E6-4CF5C5C0D7AE}" presName="compNode" presStyleCnt="0"/>
      <dgm:spPr/>
    </dgm:pt>
    <dgm:pt modelId="{B30C10DB-38EF-4B28-B1B8-692306142D9A}" type="pres">
      <dgm:prSet presAssocID="{FC345C88-8F44-4DE8-A2E6-4CF5C5C0D7AE}" presName="iconBgRect" presStyleLbl="bgShp" presStyleIdx="2" presStyleCnt="4"/>
      <dgm:spPr/>
    </dgm:pt>
    <dgm:pt modelId="{C72C34BB-3FF7-4B25-96B3-58A447B8210A}" type="pres">
      <dgm:prSet presAssocID="{FC345C88-8F44-4DE8-A2E6-4CF5C5C0D7AE}" presName="iconRect" presStyleLbl="node1" presStyleIdx="2" presStyleCnt="4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mall paint brush"/>
        </a:ext>
      </dgm:extLst>
    </dgm:pt>
    <dgm:pt modelId="{4D8FC399-09E5-424D-B2F3-A42B4E1B9ED1}" type="pres">
      <dgm:prSet presAssocID="{FC345C88-8F44-4DE8-A2E6-4CF5C5C0D7AE}" presName="spaceRect" presStyleCnt="0"/>
      <dgm:spPr/>
    </dgm:pt>
    <dgm:pt modelId="{A252C2A3-CEEB-45F8-94D0-D70086BB71B7}" type="pres">
      <dgm:prSet presAssocID="{FC345C88-8F44-4DE8-A2E6-4CF5C5C0D7AE}" presName="textRect" presStyleLbl="revTx" presStyleIdx="2" presStyleCnt="4">
        <dgm:presLayoutVars>
          <dgm:chMax val="1"/>
          <dgm:chPref val="1"/>
        </dgm:presLayoutVars>
      </dgm:prSet>
      <dgm:spPr/>
    </dgm:pt>
    <dgm:pt modelId="{983C4196-8B87-4B0E-975A-A69B24FEAF6F}" type="pres">
      <dgm:prSet presAssocID="{7F3F4BC9-322E-44FE-847E-3CA6FFDC9FE3}" presName="sibTrans" presStyleLbl="sibTrans2D1" presStyleIdx="0" presStyleCnt="0"/>
      <dgm:spPr/>
    </dgm:pt>
    <dgm:pt modelId="{8AEBD058-9D4B-43F5-9590-30F895EF413A}" type="pres">
      <dgm:prSet presAssocID="{C31F7F25-A841-4440-9053-BE2C3F9F3EA4}" presName="compNode" presStyleCnt="0"/>
      <dgm:spPr/>
    </dgm:pt>
    <dgm:pt modelId="{9F8EEBDA-FBFD-4BB1-A455-FDAC543EE9FB}" type="pres">
      <dgm:prSet presAssocID="{C31F7F25-A841-4440-9053-BE2C3F9F3EA4}" presName="iconBgRect" presStyleLbl="bgShp" presStyleIdx="3" presStyleCnt="4"/>
      <dgm:spPr/>
    </dgm:pt>
    <dgm:pt modelId="{5EAEFE41-1272-41E5-B574-4ADEEF968816}" type="pres">
      <dgm:prSet presAssocID="{C31F7F25-A841-4440-9053-BE2C3F9F3EA4}" presName="iconRect" presStyleLbl="node1" presStyleIdx="3" presStyleCnt="4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edicine"/>
        </a:ext>
      </dgm:extLst>
    </dgm:pt>
    <dgm:pt modelId="{1D72437C-F50D-4B3F-A492-B8812C8F4E9E}" type="pres">
      <dgm:prSet presAssocID="{C31F7F25-A841-4440-9053-BE2C3F9F3EA4}" presName="spaceRect" presStyleCnt="0"/>
      <dgm:spPr/>
    </dgm:pt>
    <dgm:pt modelId="{1C13EBD2-EA28-45CA-A10D-144AF5543034}" type="pres">
      <dgm:prSet presAssocID="{C31F7F25-A841-4440-9053-BE2C3F9F3EA4}" presName="textRect" presStyleLbl="revTx" presStyleIdx="3" presStyleCnt="4">
        <dgm:presLayoutVars>
          <dgm:chMax val="1"/>
          <dgm:chPref val="1"/>
        </dgm:presLayoutVars>
      </dgm:prSet>
      <dgm:spPr/>
    </dgm:pt>
  </dgm:ptLst>
  <dgm:cxnLst>
    <dgm:cxn modelId="{8496050A-69E3-4E53-97F0-61D408E103D1}" srcId="{3526E1AA-2B9D-48EF-A395-0EA40F6E9DBA}" destId="{C31F7F25-A841-4440-9053-BE2C3F9F3EA4}" srcOrd="3" destOrd="0" parTransId="{731B5C9F-B7C0-44F1-B322-BF6B311B66F2}" sibTransId="{2A1E3138-B3FC-49A0-BEC2-22CB4457BA1C}"/>
    <dgm:cxn modelId="{4995981D-D4DB-45B6-AD25-A2D92F7D2EBF}" srcId="{3526E1AA-2B9D-48EF-A395-0EA40F6E9DBA}" destId="{F16FACF7-CB7A-46D4-8ACA-12519CD250EE}" srcOrd="0" destOrd="0" parTransId="{053F33A6-BE5A-47D2-8804-06B4661B6238}" sibTransId="{4160F8FF-DA6F-4C1B-A081-4AA436DEB32D}"/>
    <dgm:cxn modelId="{5A40515D-DF56-4428-803A-9A8D3A080F76}" type="presOf" srcId="{AACDD318-2FCA-4B6E-91EA-5257FFF7445F}" destId="{60EEF4A2-DAF0-49A3-912D-A9758E4D51A5}" srcOrd="0" destOrd="0" presId="urn:microsoft.com/office/officeart/2018/2/layout/IconCircleList"/>
    <dgm:cxn modelId="{89815460-885A-4CEE-8A6D-0C8D66B52733}" type="presOf" srcId="{38F8AA51-763E-4FDE-BFD7-8069BCE23371}" destId="{730400FD-D5AD-479C-ABA4-A6910B51BDDD}" srcOrd="0" destOrd="0" presId="urn:microsoft.com/office/officeart/2018/2/layout/IconCircleList"/>
    <dgm:cxn modelId="{24E62962-B4A8-4B1F-A6DD-5B68334CD7A1}" type="presOf" srcId="{FC345C88-8F44-4DE8-A2E6-4CF5C5C0D7AE}" destId="{A252C2A3-CEEB-45F8-94D0-D70086BB71B7}" srcOrd="0" destOrd="0" presId="urn:microsoft.com/office/officeart/2018/2/layout/IconCircleList"/>
    <dgm:cxn modelId="{F83C454D-8B1C-4A60-981A-58E937181DEA}" type="presOf" srcId="{C31F7F25-A841-4440-9053-BE2C3F9F3EA4}" destId="{1C13EBD2-EA28-45CA-A10D-144AF5543034}" srcOrd="0" destOrd="0" presId="urn:microsoft.com/office/officeart/2018/2/layout/IconCircleList"/>
    <dgm:cxn modelId="{75E97D51-E581-470E-9C4A-6FBB98577AC4}" srcId="{3526E1AA-2B9D-48EF-A395-0EA40F6E9DBA}" destId="{38F8AA51-763E-4FDE-BFD7-8069BCE23371}" srcOrd="1" destOrd="0" parTransId="{9F2A397B-03B1-4415-B0EF-8EE1D242F3B4}" sibTransId="{AACDD318-2FCA-4B6E-91EA-5257FFF7445F}"/>
    <dgm:cxn modelId="{FF628051-ACA0-4EFC-BF79-C8F014A4E522}" type="presOf" srcId="{3526E1AA-2B9D-48EF-A395-0EA40F6E9DBA}" destId="{3DDDB8D3-F15D-40A2-896D-4251F7493B68}" srcOrd="0" destOrd="0" presId="urn:microsoft.com/office/officeart/2018/2/layout/IconCircleList"/>
    <dgm:cxn modelId="{FC0EDB78-F82D-4417-9210-696B856EB7A7}" type="presOf" srcId="{7F3F4BC9-322E-44FE-847E-3CA6FFDC9FE3}" destId="{983C4196-8B87-4B0E-975A-A69B24FEAF6F}" srcOrd="0" destOrd="0" presId="urn:microsoft.com/office/officeart/2018/2/layout/IconCircleList"/>
    <dgm:cxn modelId="{A9F7EF7A-6B2B-4AEF-9D6E-0FAF818AA75D}" srcId="{3526E1AA-2B9D-48EF-A395-0EA40F6E9DBA}" destId="{FC345C88-8F44-4DE8-A2E6-4CF5C5C0D7AE}" srcOrd="2" destOrd="0" parTransId="{5A5F4F5B-85EA-470B-8AB2-1B5EB6A2A9E4}" sibTransId="{7F3F4BC9-322E-44FE-847E-3CA6FFDC9FE3}"/>
    <dgm:cxn modelId="{D3B308A7-E8A7-445D-9391-FB0107BEE35D}" type="presOf" srcId="{F16FACF7-CB7A-46D4-8ACA-12519CD250EE}" destId="{450341E5-E823-4D98-8032-FF94C18A7A71}" srcOrd="0" destOrd="0" presId="urn:microsoft.com/office/officeart/2018/2/layout/IconCircleList"/>
    <dgm:cxn modelId="{0B5B06FF-E75A-4C27-8614-7B16F5E689FE}" type="presOf" srcId="{4160F8FF-DA6F-4C1B-A081-4AA436DEB32D}" destId="{26B31438-19E0-4E09-A25F-C27322D1848F}" srcOrd="0" destOrd="0" presId="urn:microsoft.com/office/officeart/2018/2/layout/IconCircleList"/>
    <dgm:cxn modelId="{92BB632F-749B-4BF1-A1FE-16A09BC69953}" type="presParOf" srcId="{3DDDB8D3-F15D-40A2-896D-4251F7493B68}" destId="{380F611F-904C-441F-953B-F06556FD73DA}" srcOrd="0" destOrd="0" presId="urn:microsoft.com/office/officeart/2018/2/layout/IconCircleList"/>
    <dgm:cxn modelId="{C0D30A7C-8B77-47FB-9D69-82371E3E8FD2}" type="presParOf" srcId="{380F611F-904C-441F-953B-F06556FD73DA}" destId="{B1C4E124-3524-4A1C-BD07-008D91F312F1}" srcOrd="0" destOrd="0" presId="urn:microsoft.com/office/officeart/2018/2/layout/IconCircleList"/>
    <dgm:cxn modelId="{DB113C42-8801-4D56-B1F5-CD748BABCFB0}" type="presParOf" srcId="{B1C4E124-3524-4A1C-BD07-008D91F312F1}" destId="{892948E8-4712-4A1F-A1E5-F34A611B3F0D}" srcOrd="0" destOrd="0" presId="urn:microsoft.com/office/officeart/2018/2/layout/IconCircleList"/>
    <dgm:cxn modelId="{E344951E-B523-43A0-BAFE-839C15506166}" type="presParOf" srcId="{B1C4E124-3524-4A1C-BD07-008D91F312F1}" destId="{0233FC12-8202-4D40-9FF0-2F4C20C39910}" srcOrd="1" destOrd="0" presId="urn:microsoft.com/office/officeart/2018/2/layout/IconCircleList"/>
    <dgm:cxn modelId="{CAE3AEE0-8808-4C3C-B6C1-5224676E6E35}" type="presParOf" srcId="{B1C4E124-3524-4A1C-BD07-008D91F312F1}" destId="{BBAD7D29-58A0-48EF-9E95-D1C2769E27A0}" srcOrd="2" destOrd="0" presId="urn:microsoft.com/office/officeart/2018/2/layout/IconCircleList"/>
    <dgm:cxn modelId="{67B2ECB3-460D-4DB3-B167-8EDEBF463DA5}" type="presParOf" srcId="{B1C4E124-3524-4A1C-BD07-008D91F312F1}" destId="{450341E5-E823-4D98-8032-FF94C18A7A71}" srcOrd="3" destOrd="0" presId="urn:microsoft.com/office/officeart/2018/2/layout/IconCircleList"/>
    <dgm:cxn modelId="{129BFA09-D33E-40DD-9B45-9D790CFDF462}" type="presParOf" srcId="{380F611F-904C-441F-953B-F06556FD73DA}" destId="{26B31438-19E0-4E09-A25F-C27322D1848F}" srcOrd="1" destOrd="0" presId="urn:microsoft.com/office/officeart/2018/2/layout/IconCircleList"/>
    <dgm:cxn modelId="{5B86C972-4D4D-468E-9061-00689D5A672F}" type="presParOf" srcId="{380F611F-904C-441F-953B-F06556FD73DA}" destId="{E02DA0C3-5166-4543-90F6-945A86AAFD9B}" srcOrd="2" destOrd="0" presId="urn:microsoft.com/office/officeart/2018/2/layout/IconCircleList"/>
    <dgm:cxn modelId="{A9388C75-2794-45F5-8FBC-5CD93510EF76}" type="presParOf" srcId="{E02DA0C3-5166-4543-90F6-945A86AAFD9B}" destId="{E12BF049-AE04-4CB9-BBFE-A6F06CB4296F}" srcOrd="0" destOrd="0" presId="urn:microsoft.com/office/officeart/2018/2/layout/IconCircleList"/>
    <dgm:cxn modelId="{9B15C5CF-D923-4CBF-81CB-EC6AE7B25906}" type="presParOf" srcId="{E02DA0C3-5166-4543-90F6-945A86AAFD9B}" destId="{09AA880E-BC7C-425F-B197-17D4864D137E}" srcOrd="1" destOrd="0" presId="urn:microsoft.com/office/officeart/2018/2/layout/IconCircleList"/>
    <dgm:cxn modelId="{33A08FD2-9143-4A55-BE05-0E9879CF15C3}" type="presParOf" srcId="{E02DA0C3-5166-4543-90F6-945A86AAFD9B}" destId="{F144D3E9-EBB4-4156-B530-B67FA54590C2}" srcOrd="2" destOrd="0" presId="urn:microsoft.com/office/officeart/2018/2/layout/IconCircleList"/>
    <dgm:cxn modelId="{8E6D6B79-97B4-452E-84D2-AE0BB4E451AE}" type="presParOf" srcId="{E02DA0C3-5166-4543-90F6-945A86AAFD9B}" destId="{730400FD-D5AD-479C-ABA4-A6910B51BDDD}" srcOrd="3" destOrd="0" presId="urn:microsoft.com/office/officeart/2018/2/layout/IconCircleList"/>
    <dgm:cxn modelId="{D9027E65-A93E-4F79-8816-8C0B5233BBD5}" type="presParOf" srcId="{380F611F-904C-441F-953B-F06556FD73DA}" destId="{60EEF4A2-DAF0-49A3-912D-A9758E4D51A5}" srcOrd="3" destOrd="0" presId="urn:microsoft.com/office/officeart/2018/2/layout/IconCircleList"/>
    <dgm:cxn modelId="{52C5E5D8-F790-4E7E-AD36-099F6488C272}" type="presParOf" srcId="{380F611F-904C-441F-953B-F06556FD73DA}" destId="{0E712F69-CACC-42D4-8A9A-3D2A9DCFDDE3}" srcOrd="4" destOrd="0" presId="urn:microsoft.com/office/officeart/2018/2/layout/IconCircleList"/>
    <dgm:cxn modelId="{12B64840-EBF9-48F0-8763-D03FCF0E1B53}" type="presParOf" srcId="{0E712F69-CACC-42D4-8A9A-3D2A9DCFDDE3}" destId="{B30C10DB-38EF-4B28-B1B8-692306142D9A}" srcOrd="0" destOrd="0" presId="urn:microsoft.com/office/officeart/2018/2/layout/IconCircleList"/>
    <dgm:cxn modelId="{C434E7EA-09D9-4665-B6A2-28B3D7DBF137}" type="presParOf" srcId="{0E712F69-CACC-42D4-8A9A-3D2A9DCFDDE3}" destId="{C72C34BB-3FF7-4B25-96B3-58A447B8210A}" srcOrd="1" destOrd="0" presId="urn:microsoft.com/office/officeart/2018/2/layout/IconCircleList"/>
    <dgm:cxn modelId="{A4E7679B-E0B0-4EFD-88C5-BC9789267AF1}" type="presParOf" srcId="{0E712F69-CACC-42D4-8A9A-3D2A9DCFDDE3}" destId="{4D8FC399-09E5-424D-B2F3-A42B4E1B9ED1}" srcOrd="2" destOrd="0" presId="urn:microsoft.com/office/officeart/2018/2/layout/IconCircleList"/>
    <dgm:cxn modelId="{7041E2CA-70B0-421C-B019-D110D8990DFA}" type="presParOf" srcId="{0E712F69-CACC-42D4-8A9A-3D2A9DCFDDE3}" destId="{A252C2A3-CEEB-45F8-94D0-D70086BB71B7}" srcOrd="3" destOrd="0" presId="urn:microsoft.com/office/officeart/2018/2/layout/IconCircleList"/>
    <dgm:cxn modelId="{9EEF78BE-1AC1-4844-8B98-80E931365C64}" type="presParOf" srcId="{380F611F-904C-441F-953B-F06556FD73DA}" destId="{983C4196-8B87-4B0E-975A-A69B24FEAF6F}" srcOrd="5" destOrd="0" presId="urn:microsoft.com/office/officeart/2018/2/layout/IconCircleList"/>
    <dgm:cxn modelId="{4D481B58-33DC-4C6C-9FFF-0599623D112D}" type="presParOf" srcId="{380F611F-904C-441F-953B-F06556FD73DA}" destId="{8AEBD058-9D4B-43F5-9590-30F895EF413A}" srcOrd="6" destOrd="0" presId="urn:microsoft.com/office/officeart/2018/2/layout/IconCircleList"/>
    <dgm:cxn modelId="{E31AB4F8-3E24-4AB7-B0A9-F719F8D719AE}" type="presParOf" srcId="{8AEBD058-9D4B-43F5-9590-30F895EF413A}" destId="{9F8EEBDA-FBFD-4BB1-A455-FDAC543EE9FB}" srcOrd="0" destOrd="0" presId="urn:microsoft.com/office/officeart/2018/2/layout/IconCircleList"/>
    <dgm:cxn modelId="{F8A42C72-76FE-4E40-90BD-35DE229A718C}" type="presParOf" srcId="{8AEBD058-9D4B-43F5-9590-30F895EF413A}" destId="{5EAEFE41-1272-41E5-B574-4ADEEF968816}" srcOrd="1" destOrd="0" presId="urn:microsoft.com/office/officeart/2018/2/layout/IconCircleList"/>
    <dgm:cxn modelId="{5CC5EA61-6899-4754-A634-7345845A6DBA}" type="presParOf" srcId="{8AEBD058-9D4B-43F5-9590-30F895EF413A}" destId="{1D72437C-F50D-4B3F-A492-B8812C8F4E9E}" srcOrd="2" destOrd="0" presId="urn:microsoft.com/office/officeart/2018/2/layout/IconCircleList"/>
    <dgm:cxn modelId="{9DBF1BA8-BBC9-452F-B7AB-40A222EE2524}" type="presParOf" srcId="{8AEBD058-9D4B-43F5-9590-30F895EF413A}" destId="{1C13EBD2-EA28-45CA-A10D-144AF5543034}" srcOrd="3" destOrd="0" presId="urn:microsoft.com/office/officeart/2018/2/layout/IconCircle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3526E1AA-2B9D-48EF-A395-0EA40F6E9DBA}" type="doc">
      <dgm:prSet loTypeId="urn:microsoft.com/office/officeart/2018/2/layout/IconCircleList" loCatId="icon" qsTypeId="urn:microsoft.com/office/officeart/2005/8/quickstyle/simple1" qsCatId="simple" csTypeId="urn:microsoft.com/office/officeart/2018/5/colors/Iconchunking_neutralicon_accent0_3" csCatId="mainScheme" phldr="1"/>
      <dgm:spPr/>
      <dgm:t>
        <a:bodyPr/>
        <a:lstStyle/>
        <a:p>
          <a:endParaRPr lang="en-US"/>
        </a:p>
      </dgm:t>
    </dgm:pt>
    <dgm:pt modelId="{F16FACF7-CB7A-46D4-8ACA-12519CD250EE}">
      <dgm:prSet/>
      <dgm:spPr/>
      <dgm:t>
        <a:bodyPr/>
        <a:lstStyle/>
        <a:p>
          <a:pPr rtl="0"/>
          <a:r>
            <a:rPr lang="en-US" dirty="0"/>
            <a:t>NOM SCIENTIFIQUE:</a:t>
          </a:r>
          <a:r>
            <a:rPr lang="en-US" dirty="0">
              <a:latin typeface="Calibri Light" panose="020F0302020204030204"/>
            </a:rPr>
            <a:t> Neisseria </a:t>
          </a:r>
          <a:r>
            <a:rPr lang="en-US" dirty="0" err="1">
              <a:latin typeface="Calibri Light" panose="020F0302020204030204"/>
            </a:rPr>
            <a:t>gonorhoae</a:t>
          </a:r>
          <a:endParaRPr lang="en-US" dirty="0" err="1"/>
        </a:p>
      </dgm:t>
    </dgm:pt>
    <dgm:pt modelId="{053F33A6-BE5A-47D2-8804-06B4661B6238}" type="parTrans" cxnId="{4995981D-D4DB-45B6-AD25-A2D92F7D2EBF}">
      <dgm:prSet/>
      <dgm:spPr/>
      <dgm:t>
        <a:bodyPr/>
        <a:lstStyle/>
        <a:p>
          <a:endParaRPr lang="en-US"/>
        </a:p>
      </dgm:t>
    </dgm:pt>
    <dgm:pt modelId="{4160F8FF-DA6F-4C1B-A081-4AA436DEB32D}" type="sibTrans" cxnId="{4995981D-D4DB-45B6-AD25-A2D92F7D2EBF}">
      <dgm:prSet/>
      <dgm:spPr/>
      <dgm:t>
        <a:bodyPr/>
        <a:lstStyle/>
        <a:p>
          <a:endParaRPr lang="en-US"/>
        </a:p>
      </dgm:t>
    </dgm:pt>
    <dgm:pt modelId="{38F8AA51-763E-4FDE-BFD7-8069BCE23371}">
      <dgm:prSet/>
      <dgm:spPr/>
      <dgm:t>
        <a:bodyPr/>
        <a:lstStyle/>
        <a:p>
          <a:pPr rtl="0"/>
          <a:r>
            <a:rPr lang="en-US" dirty="0"/>
            <a:t>CLASSIFICATION:</a:t>
          </a:r>
          <a:r>
            <a:rPr lang="en-US" dirty="0">
              <a:latin typeface="Calibri Light" panose="020F0302020204030204"/>
            </a:rPr>
            <a:t> </a:t>
          </a:r>
          <a:r>
            <a:rPr lang="en-US" dirty="0" err="1">
              <a:latin typeface="Calibri Light" panose="020F0302020204030204"/>
            </a:rPr>
            <a:t>Règne</a:t>
          </a:r>
          <a:r>
            <a:rPr lang="en-US" dirty="0">
              <a:latin typeface="Calibri Light" panose="020F0302020204030204"/>
            </a:rPr>
            <a:t> des </a:t>
          </a:r>
          <a:r>
            <a:rPr lang="en-US" dirty="0" err="1">
              <a:latin typeface="Calibri Light" panose="020F0302020204030204"/>
            </a:rPr>
            <a:t>monorès</a:t>
          </a:r>
          <a:endParaRPr lang="en-US" dirty="0" err="1"/>
        </a:p>
      </dgm:t>
    </dgm:pt>
    <dgm:pt modelId="{9F2A397B-03B1-4415-B0EF-8EE1D242F3B4}" type="parTrans" cxnId="{75E97D51-E581-470E-9C4A-6FBB98577AC4}">
      <dgm:prSet/>
      <dgm:spPr/>
      <dgm:t>
        <a:bodyPr/>
        <a:lstStyle/>
        <a:p>
          <a:endParaRPr lang="en-US"/>
        </a:p>
      </dgm:t>
    </dgm:pt>
    <dgm:pt modelId="{AACDD318-2FCA-4B6E-91EA-5257FFF7445F}" type="sibTrans" cxnId="{75E97D51-E581-470E-9C4A-6FBB98577AC4}">
      <dgm:prSet/>
      <dgm:spPr/>
      <dgm:t>
        <a:bodyPr/>
        <a:lstStyle/>
        <a:p>
          <a:endParaRPr lang="en-US"/>
        </a:p>
      </dgm:t>
    </dgm:pt>
    <dgm:pt modelId="{FC345C88-8F44-4DE8-A2E6-4CF5C5C0D7AE}">
      <dgm:prSet/>
      <dgm:spPr/>
      <dgm:t>
        <a:bodyPr/>
        <a:lstStyle/>
        <a:p>
          <a:pPr rtl="0"/>
          <a:r>
            <a:rPr lang="en-US" dirty="0"/>
            <a:t>NOM EN FRANÇAIS:</a:t>
          </a:r>
          <a:r>
            <a:rPr lang="en-US" dirty="0">
              <a:latin typeface="Calibri Light" panose="020F0302020204030204"/>
            </a:rPr>
            <a:t> </a:t>
          </a:r>
          <a:r>
            <a:rPr lang="en-US" dirty="0" err="1">
              <a:latin typeface="Calibri Light" panose="020F0302020204030204"/>
            </a:rPr>
            <a:t>Gonorrhée</a:t>
          </a:r>
          <a:endParaRPr lang="en-US" dirty="0" err="1"/>
        </a:p>
      </dgm:t>
    </dgm:pt>
    <dgm:pt modelId="{5A5F4F5B-85EA-470B-8AB2-1B5EB6A2A9E4}" type="parTrans" cxnId="{A9F7EF7A-6B2B-4AEF-9D6E-0FAF818AA75D}">
      <dgm:prSet/>
      <dgm:spPr/>
      <dgm:t>
        <a:bodyPr/>
        <a:lstStyle/>
        <a:p>
          <a:endParaRPr lang="en-US"/>
        </a:p>
      </dgm:t>
    </dgm:pt>
    <dgm:pt modelId="{7F3F4BC9-322E-44FE-847E-3CA6FFDC9FE3}" type="sibTrans" cxnId="{A9F7EF7A-6B2B-4AEF-9D6E-0FAF818AA75D}">
      <dgm:prSet/>
      <dgm:spPr/>
      <dgm:t>
        <a:bodyPr/>
        <a:lstStyle/>
        <a:p>
          <a:endParaRPr lang="en-US"/>
        </a:p>
      </dgm:t>
    </dgm:pt>
    <dgm:pt modelId="{C31F7F25-A841-4440-9053-BE2C3F9F3EA4}">
      <dgm:prSet/>
      <dgm:spPr/>
      <dgm:t>
        <a:bodyPr/>
        <a:lstStyle/>
        <a:p>
          <a:pPr rtl="0"/>
          <a:r>
            <a:rPr lang="en-US" dirty="0"/>
            <a:t>TRAITEMENT?</a:t>
          </a:r>
          <a:r>
            <a:rPr lang="en-US" dirty="0">
              <a:latin typeface="Calibri Light" panose="020F0302020204030204"/>
            </a:rPr>
            <a:t> </a:t>
          </a:r>
          <a:r>
            <a:rPr lang="en-US" dirty="0" err="1">
              <a:latin typeface="Calibri Light" panose="020F0302020204030204"/>
            </a:rPr>
            <a:t>Antibiotiques</a:t>
          </a:r>
          <a:endParaRPr lang="en-US" dirty="0" err="1"/>
        </a:p>
      </dgm:t>
    </dgm:pt>
    <dgm:pt modelId="{731B5C9F-B7C0-44F1-B322-BF6B311B66F2}" type="parTrans" cxnId="{8496050A-69E3-4E53-97F0-61D408E103D1}">
      <dgm:prSet/>
      <dgm:spPr/>
      <dgm:t>
        <a:bodyPr/>
        <a:lstStyle/>
        <a:p>
          <a:endParaRPr lang="en-US"/>
        </a:p>
      </dgm:t>
    </dgm:pt>
    <dgm:pt modelId="{2A1E3138-B3FC-49A0-BEC2-22CB4457BA1C}" type="sibTrans" cxnId="{8496050A-69E3-4E53-97F0-61D408E103D1}">
      <dgm:prSet/>
      <dgm:spPr/>
      <dgm:t>
        <a:bodyPr/>
        <a:lstStyle/>
        <a:p>
          <a:endParaRPr lang="en-US"/>
        </a:p>
      </dgm:t>
    </dgm:pt>
    <dgm:pt modelId="{3DDDB8D3-F15D-40A2-896D-4251F7493B68}" type="pres">
      <dgm:prSet presAssocID="{3526E1AA-2B9D-48EF-A395-0EA40F6E9DBA}" presName="root" presStyleCnt="0">
        <dgm:presLayoutVars>
          <dgm:dir/>
          <dgm:resizeHandles val="exact"/>
        </dgm:presLayoutVars>
      </dgm:prSet>
      <dgm:spPr/>
    </dgm:pt>
    <dgm:pt modelId="{380F611F-904C-441F-953B-F06556FD73DA}" type="pres">
      <dgm:prSet presAssocID="{3526E1AA-2B9D-48EF-A395-0EA40F6E9DBA}" presName="container" presStyleCnt="0">
        <dgm:presLayoutVars>
          <dgm:dir/>
          <dgm:resizeHandles val="exact"/>
        </dgm:presLayoutVars>
      </dgm:prSet>
      <dgm:spPr/>
    </dgm:pt>
    <dgm:pt modelId="{B1C4E124-3524-4A1C-BD07-008D91F312F1}" type="pres">
      <dgm:prSet presAssocID="{F16FACF7-CB7A-46D4-8ACA-12519CD250EE}" presName="compNode" presStyleCnt="0"/>
      <dgm:spPr/>
    </dgm:pt>
    <dgm:pt modelId="{892948E8-4712-4A1F-A1E5-F34A611B3F0D}" type="pres">
      <dgm:prSet presAssocID="{F16FACF7-CB7A-46D4-8ACA-12519CD250EE}" presName="iconBgRect" presStyleLbl="bgShp" presStyleIdx="0" presStyleCnt="4"/>
      <dgm:spPr/>
    </dgm:pt>
    <dgm:pt modelId="{0233FC12-8202-4D40-9FF0-2F4C20C39910}" type="pres">
      <dgm:prSet presAssocID="{F16FACF7-CB7A-46D4-8ACA-12519CD250EE}" presName="iconRect" presStyleLbl="nod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Flask"/>
        </a:ext>
      </dgm:extLst>
    </dgm:pt>
    <dgm:pt modelId="{BBAD7D29-58A0-48EF-9E95-D1C2769E27A0}" type="pres">
      <dgm:prSet presAssocID="{F16FACF7-CB7A-46D4-8ACA-12519CD250EE}" presName="spaceRect" presStyleCnt="0"/>
      <dgm:spPr/>
    </dgm:pt>
    <dgm:pt modelId="{450341E5-E823-4D98-8032-FF94C18A7A71}" type="pres">
      <dgm:prSet presAssocID="{F16FACF7-CB7A-46D4-8ACA-12519CD250EE}" presName="textRect" presStyleLbl="revTx" presStyleIdx="0" presStyleCnt="4">
        <dgm:presLayoutVars>
          <dgm:chMax val="1"/>
          <dgm:chPref val="1"/>
        </dgm:presLayoutVars>
      </dgm:prSet>
      <dgm:spPr/>
    </dgm:pt>
    <dgm:pt modelId="{26B31438-19E0-4E09-A25F-C27322D1848F}" type="pres">
      <dgm:prSet presAssocID="{4160F8FF-DA6F-4C1B-A081-4AA436DEB32D}" presName="sibTrans" presStyleLbl="sibTrans2D1" presStyleIdx="0" presStyleCnt="0"/>
      <dgm:spPr/>
    </dgm:pt>
    <dgm:pt modelId="{E02DA0C3-5166-4543-90F6-945A86AAFD9B}" type="pres">
      <dgm:prSet presAssocID="{38F8AA51-763E-4FDE-BFD7-8069BCE23371}" presName="compNode" presStyleCnt="0"/>
      <dgm:spPr/>
    </dgm:pt>
    <dgm:pt modelId="{E12BF049-AE04-4CB9-BBFE-A6F06CB4296F}" type="pres">
      <dgm:prSet presAssocID="{38F8AA51-763E-4FDE-BFD7-8069BCE23371}" presName="iconBgRect" presStyleLbl="bgShp" presStyleIdx="1" presStyleCnt="4"/>
      <dgm:spPr/>
    </dgm:pt>
    <dgm:pt modelId="{09AA880E-BC7C-425F-B197-17D4864D137E}" type="pres">
      <dgm:prSet presAssocID="{38F8AA51-763E-4FDE-BFD7-8069BCE23371}" presName="iconRect" presStyleLbl="node1" presStyleIdx="1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Hierarchy"/>
        </a:ext>
      </dgm:extLst>
    </dgm:pt>
    <dgm:pt modelId="{F144D3E9-EBB4-4156-B530-B67FA54590C2}" type="pres">
      <dgm:prSet presAssocID="{38F8AA51-763E-4FDE-BFD7-8069BCE23371}" presName="spaceRect" presStyleCnt="0"/>
      <dgm:spPr/>
    </dgm:pt>
    <dgm:pt modelId="{730400FD-D5AD-479C-ABA4-A6910B51BDDD}" type="pres">
      <dgm:prSet presAssocID="{38F8AA51-763E-4FDE-BFD7-8069BCE23371}" presName="textRect" presStyleLbl="revTx" presStyleIdx="1" presStyleCnt="4">
        <dgm:presLayoutVars>
          <dgm:chMax val="1"/>
          <dgm:chPref val="1"/>
        </dgm:presLayoutVars>
      </dgm:prSet>
      <dgm:spPr/>
    </dgm:pt>
    <dgm:pt modelId="{60EEF4A2-DAF0-49A3-912D-A9758E4D51A5}" type="pres">
      <dgm:prSet presAssocID="{AACDD318-2FCA-4B6E-91EA-5257FFF7445F}" presName="sibTrans" presStyleLbl="sibTrans2D1" presStyleIdx="0" presStyleCnt="0"/>
      <dgm:spPr/>
    </dgm:pt>
    <dgm:pt modelId="{0E712F69-CACC-42D4-8A9A-3D2A9DCFDDE3}" type="pres">
      <dgm:prSet presAssocID="{FC345C88-8F44-4DE8-A2E6-4CF5C5C0D7AE}" presName="compNode" presStyleCnt="0"/>
      <dgm:spPr/>
    </dgm:pt>
    <dgm:pt modelId="{B30C10DB-38EF-4B28-B1B8-692306142D9A}" type="pres">
      <dgm:prSet presAssocID="{FC345C88-8F44-4DE8-A2E6-4CF5C5C0D7AE}" presName="iconBgRect" presStyleLbl="bgShp" presStyleIdx="2" presStyleCnt="4"/>
      <dgm:spPr/>
    </dgm:pt>
    <dgm:pt modelId="{C72C34BB-3FF7-4B25-96B3-58A447B8210A}" type="pres">
      <dgm:prSet presAssocID="{FC345C88-8F44-4DE8-A2E6-4CF5C5C0D7AE}" presName="iconRect" presStyleLbl="node1" presStyleIdx="2" presStyleCnt="4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mall paint brush"/>
        </a:ext>
      </dgm:extLst>
    </dgm:pt>
    <dgm:pt modelId="{4D8FC399-09E5-424D-B2F3-A42B4E1B9ED1}" type="pres">
      <dgm:prSet presAssocID="{FC345C88-8F44-4DE8-A2E6-4CF5C5C0D7AE}" presName="spaceRect" presStyleCnt="0"/>
      <dgm:spPr/>
    </dgm:pt>
    <dgm:pt modelId="{A252C2A3-CEEB-45F8-94D0-D70086BB71B7}" type="pres">
      <dgm:prSet presAssocID="{FC345C88-8F44-4DE8-A2E6-4CF5C5C0D7AE}" presName="textRect" presStyleLbl="revTx" presStyleIdx="2" presStyleCnt="4">
        <dgm:presLayoutVars>
          <dgm:chMax val="1"/>
          <dgm:chPref val="1"/>
        </dgm:presLayoutVars>
      </dgm:prSet>
      <dgm:spPr/>
    </dgm:pt>
    <dgm:pt modelId="{983C4196-8B87-4B0E-975A-A69B24FEAF6F}" type="pres">
      <dgm:prSet presAssocID="{7F3F4BC9-322E-44FE-847E-3CA6FFDC9FE3}" presName="sibTrans" presStyleLbl="sibTrans2D1" presStyleIdx="0" presStyleCnt="0"/>
      <dgm:spPr/>
    </dgm:pt>
    <dgm:pt modelId="{8AEBD058-9D4B-43F5-9590-30F895EF413A}" type="pres">
      <dgm:prSet presAssocID="{C31F7F25-A841-4440-9053-BE2C3F9F3EA4}" presName="compNode" presStyleCnt="0"/>
      <dgm:spPr/>
    </dgm:pt>
    <dgm:pt modelId="{9F8EEBDA-FBFD-4BB1-A455-FDAC543EE9FB}" type="pres">
      <dgm:prSet presAssocID="{C31F7F25-A841-4440-9053-BE2C3F9F3EA4}" presName="iconBgRect" presStyleLbl="bgShp" presStyleIdx="3" presStyleCnt="4"/>
      <dgm:spPr/>
    </dgm:pt>
    <dgm:pt modelId="{5EAEFE41-1272-41E5-B574-4ADEEF968816}" type="pres">
      <dgm:prSet presAssocID="{C31F7F25-A841-4440-9053-BE2C3F9F3EA4}" presName="iconRect" presStyleLbl="node1" presStyleIdx="3" presStyleCnt="4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edicine"/>
        </a:ext>
      </dgm:extLst>
    </dgm:pt>
    <dgm:pt modelId="{1D72437C-F50D-4B3F-A492-B8812C8F4E9E}" type="pres">
      <dgm:prSet presAssocID="{C31F7F25-A841-4440-9053-BE2C3F9F3EA4}" presName="spaceRect" presStyleCnt="0"/>
      <dgm:spPr/>
    </dgm:pt>
    <dgm:pt modelId="{1C13EBD2-EA28-45CA-A10D-144AF5543034}" type="pres">
      <dgm:prSet presAssocID="{C31F7F25-A841-4440-9053-BE2C3F9F3EA4}" presName="textRect" presStyleLbl="revTx" presStyleIdx="3" presStyleCnt="4">
        <dgm:presLayoutVars>
          <dgm:chMax val="1"/>
          <dgm:chPref val="1"/>
        </dgm:presLayoutVars>
      </dgm:prSet>
      <dgm:spPr/>
    </dgm:pt>
  </dgm:ptLst>
  <dgm:cxnLst>
    <dgm:cxn modelId="{8496050A-69E3-4E53-97F0-61D408E103D1}" srcId="{3526E1AA-2B9D-48EF-A395-0EA40F6E9DBA}" destId="{C31F7F25-A841-4440-9053-BE2C3F9F3EA4}" srcOrd="3" destOrd="0" parTransId="{731B5C9F-B7C0-44F1-B322-BF6B311B66F2}" sibTransId="{2A1E3138-B3FC-49A0-BEC2-22CB4457BA1C}"/>
    <dgm:cxn modelId="{4995981D-D4DB-45B6-AD25-A2D92F7D2EBF}" srcId="{3526E1AA-2B9D-48EF-A395-0EA40F6E9DBA}" destId="{F16FACF7-CB7A-46D4-8ACA-12519CD250EE}" srcOrd="0" destOrd="0" parTransId="{053F33A6-BE5A-47D2-8804-06B4661B6238}" sibTransId="{4160F8FF-DA6F-4C1B-A081-4AA436DEB32D}"/>
    <dgm:cxn modelId="{5A40515D-DF56-4428-803A-9A8D3A080F76}" type="presOf" srcId="{AACDD318-2FCA-4B6E-91EA-5257FFF7445F}" destId="{60EEF4A2-DAF0-49A3-912D-A9758E4D51A5}" srcOrd="0" destOrd="0" presId="urn:microsoft.com/office/officeart/2018/2/layout/IconCircleList"/>
    <dgm:cxn modelId="{89815460-885A-4CEE-8A6D-0C8D66B52733}" type="presOf" srcId="{38F8AA51-763E-4FDE-BFD7-8069BCE23371}" destId="{730400FD-D5AD-479C-ABA4-A6910B51BDDD}" srcOrd="0" destOrd="0" presId="urn:microsoft.com/office/officeart/2018/2/layout/IconCircleList"/>
    <dgm:cxn modelId="{24E62962-B4A8-4B1F-A6DD-5B68334CD7A1}" type="presOf" srcId="{FC345C88-8F44-4DE8-A2E6-4CF5C5C0D7AE}" destId="{A252C2A3-CEEB-45F8-94D0-D70086BB71B7}" srcOrd="0" destOrd="0" presId="urn:microsoft.com/office/officeart/2018/2/layout/IconCircleList"/>
    <dgm:cxn modelId="{F83C454D-8B1C-4A60-981A-58E937181DEA}" type="presOf" srcId="{C31F7F25-A841-4440-9053-BE2C3F9F3EA4}" destId="{1C13EBD2-EA28-45CA-A10D-144AF5543034}" srcOrd="0" destOrd="0" presId="urn:microsoft.com/office/officeart/2018/2/layout/IconCircleList"/>
    <dgm:cxn modelId="{75E97D51-E581-470E-9C4A-6FBB98577AC4}" srcId="{3526E1AA-2B9D-48EF-A395-0EA40F6E9DBA}" destId="{38F8AA51-763E-4FDE-BFD7-8069BCE23371}" srcOrd="1" destOrd="0" parTransId="{9F2A397B-03B1-4415-B0EF-8EE1D242F3B4}" sibTransId="{AACDD318-2FCA-4B6E-91EA-5257FFF7445F}"/>
    <dgm:cxn modelId="{FF628051-ACA0-4EFC-BF79-C8F014A4E522}" type="presOf" srcId="{3526E1AA-2B9D-48EF-A395-0EA40F6E9DBA}" destId="{3DDDB8D3-F15D-40A2-896D-4251F7493B68}" srcOrd="0" destOrd="0" presId="urn:microsoft.com/office/officeart/2018/2/layout/IconCircleList"/>
    <dgm:cxn modelId="{FC0EDB78-F82D-4417-9210-696B856EB7A7}" type="presOf" srcId="{7F3F4BC9-322E-44FE-847E-3CA6FFDC9FE3}" destId="{983C4196-8B87-4B0E-975A-A69B24FEAF6F}" srcOrd="0" destOrd="0" presId="urn:microsoft.com/office/officeart/2018/2/layout/IconCircleList"/>
    <dgm:cxn modelId="{A9F7EF7A-6B2B-4AEF-9D6E-0FAF818AA75D}" srcId="{3526E1AA-2B9D-48EF-A395-0EA40F6E9DBA}" destId="{FC345C88-8F44-4DE8-A2E6-4CF5C5C0D7AE}" srcOrd="2" destOrd="0" parTransId="{5A5F4F5B-85EA-470B-8AB2-1B5EB6A2A9E4}" sibTransId="{7F3F4BC9-322E-44FE-847E-3CA6FFDC9FE3}"/>
    <dgm:cxn modelId="{D3B308A7-E8A7-445D-9391-FB0107BEE35D}" type="presOf" srcId="{F16FACF7-CB7A-46D4-8ACA-12519CD250EE}" destId="{450341E5-E823-4D98-8032-FF94C18A7A71}" srcOrd="0" destOrd="0" presId="urn:microsoft.com/office/officeart/2018/2/layout/IconCircleList"/>
    <dgm:cxn modelId="{0B5B06FF-E75A-4C27-8614-7B16F5E689FE}" type="presOf" srcId="{4160F8FF-DA6F-4C1B-A081-4AA436DEB32D}" destId="{26B31438-19E0-4E09-A25F-C27322D1848F}" srcOrd="0" destOrd="0" presId="urn:microsoft.com/office/officeart/2018/2/layout/IconCircleList"/>
    <dgm:cxn modelId="{92BB632F-749B-4BF1-A1FE-16A09BC69953}" type="presParOf" srcId="{3DDDB8D3-F15D-40A2-896D-4251F7493B68}" destId="{380F611F-904C-441F-953B-F06556FD73DA}" srcOrd="0" destOrd="0" presId="urn:microsoft.com/office/officeart/2018/2/layout/IconCircleList"/>
    <dgm:cxn modelId="{C0D30A7C-8B77-47FB-9D69-82371E3E8FD2}" type="presParOf" srcId="{380F611F-904C-441F-953B-F06556FD73DA}" destId="{B1C4E124-3524-4A1C-BD07-008D91F312F1}" srcOrd="0" destOrd="0" presId="urn:microsoft.com/office/officeart/2018/2/layout/IconCircleList"/>
    <dgm:cxn modelId="{DB113C42-8801-4D56-B1F5-CD748BABCFB0}" type="presParOf" srcId="{B1C4E124-3524-4A1C-BD07-008D91F312F1}" destId="{892948E8-4712-4A1F-A1E5-F34A611B3F0D}" srcOrd="0" destOrd="0" presId="urn:microsoft.com/office/officeart/2018/2/layout/IconCircleList"/>
    <dgm:cxn modelId="{E344951E-B523-43A0-BAFE-839C15506166}" type="presParOf" srcId="{B1C4E124-3524-4A1C-BD07-008D91F312F1}" destId="{0233FC12-8202-4D40-9FF0-2F4C20C39910}" srcOrd="1" destOrd="0" presId="urn:microsoft.com/office/officeart/2018/2/layout/IconCircleList"/>
    <dgm:cxn modelId="{CAE3AEE0-8808-4C3C-B6C1-5224676E6E35}" type="presParOf" srcId="{B1C4E124-3524-4A1C-BD07-008D91F312F1}" destId="{BBAD7D29-58A0-48EF-9E95-D1C2769E27A0}" srcOrd="2" destOrd="0" presId="urn:microsoft.com/office/officeart/2018/2/layout/IconCircleList"/>
    <dgm:cxn modelId="{67B2ECB3-460D-4DB3-B167-8EDEBF463DA5}" type="presParOf" srcId="{B1C4E124-3524-4A1C-BD07-008D91F312F1}" destId="{450341E5-E823-4D98-8032-FF94C18A7A71}" srcOrd="3" destOrd="0" presId="urn:microsoft.com/office/officeart/2018/2/layout/IconCircleList"/>
    <dgm:cxn modelId="{129BFA09-D33E-40DD-9B45-9D790CFDF462}" type="presParOf" srcId="{380F611F-904C-441F-953B-F06556FD73DA}" destId="{26B31438-19E0-4E09-A25F-C27322D1848F}" srcOrd="1" destOrd="0" presId="urn:microsoft.com/office/officeart/2018/2/layout/IconCircleList"/>
    <dgm:cxn modelId="{5B86C972-4D4D-468E-9061-00689D5A672F}" type="presParOf" srcId="{380F611F-904C-441F-953B-F06556FD73DA}" destId="{E02DA0C3-5166-4543-90F6-945A86AAFD9B}" srcOrd="2" destOrd="0" presId="urn:microsoft.com/office/officeart/2018/2/layout/IconCircleList"/>
    <dgm:cxn modelId="{A9388C75-2794-45F5-8FBC-5CD93510EF76}" type="presParOf" srcId="{E02DA0C3-5166-4543-90F6-945A86AAFD9B}" destId="{E12BF049-AE04-4CB9-BBFE-A6F06CB4296F}" srcOrd="0" destOrd="0" presId="urn:microsoft.com/office/officeart/2018/2/layout/IconCircleList"/>
    <dgm:cxn modelId="{9B15C5CF-D923-4CBF-81CB-EC6AE7B25906}" type="presParOf" srcId="{E02DA0C3-5166-4543-90F6-945A86AAFD9B}" destId="{09AA880E-BC7C-425F-B197-17D4864D137E}" srcOrd="1" destOrd="0" presId="urn:microsoft.com/office/officeart/2018/2/layout/IconCircleList"/>
    <dgm:cxn modelId="{33A08FD2-9143-4A55-BE05-0E9879CF15C3}" type="presParOf" srcId="{E02DA0C3-5166-4543-90F6-945A86AAFD9B}" destId="{F144D3E9-EBB4-4156-B530-B67FA54590C2}" srcOrd="2" destOrd="0" presId="urn:microsoft.com/office/officeart/2018/2/layout/IconCircleList"/>
    <dgm:cxn modelId="{8E6D6B79-97B4-452E-84D2-AE0BB4E451AE}" type="presParOf" srcId="{E02DA0C3-5166-4543-90F6-945A86AAFD9B}" destId="{730400FD-D5AD-479C-ABA4-A6910B51BDDD}" srcOrd="3" destOrd="0" presId="urn:microsoft.com/office/officeart/2018/2/layout/IconCircleList"/>
    <dgm:cxn modelId="{D9027E65-A93E-4F79-8816-8C0B5233BBD5}" type="presParOf" srcId="{380F611F-904C-441F-953B-F06556FD73DA}" destId="{60EEF4A2-DAF0-49A3-912D-A9758E4D51A5}" srcOrd="3" destOrd="0" presId="urn:microsoft.com/office/officeart/2018/2/layout/IconCircleList"/>
    <dgm:cxn modelId="{52C5E5D8-F790-4E7E-AD36-099F6488C272}" type="presParOf" srcId="{380F611F-904C-441F-953B-F06556FD73DA}" destId="{0E712F69-CACC-42D4-8A9A-3D2A9DCFDDE3}" srcOrd="4" destOrd="0" presId="urn:microsoft.com/office/officeart/2018/2/layout/IconCircleList"/>
    <dgm:cxn modelId="{12B64840-EBF9-48F0-8763-D03FCF0E1B53}" type="presParOf" srcId="{0E712F69-CACC-42D4-8A9A-3D2A9DCFDDE3}" destId="{B30C10DB-38EF-4B28-B1B8-692306142D9A}" srcOrd="0" destOrd="0" presId="urn:microsoft.com/office/officeart/2018/2/layout/IconCircleList"/>
    <dgm:cxn modelId="{C434E7EA-09D9-4665-B6A2-28B3D7DBF137}" type="presParOf" srcId="{0E712F69-CACC-42D4-8A9A-3D2A9DCFDDE3}" destId="{C72C34BB-3FF7-4B25-96B3-58A447B8210A}" srcOrd="1" destOrd="0" presId="urn:microsoft.com/office/officeart/2018/2/layout/IconCircleList"/>
    <dgm:cxn modelId="{A4E7679B-E0B0-4EFD-88C5-BC9789267AF1}" type="presParOf" srcId="{0E712F69-CACC-42D4-8A9A-3D2A9DCFDDE3}" destId="{4D8FC399-09E5-424D-B2F3-A42B4E1B9ED1}" srcOrd="2" destOrd="0" presId="urn:microsoft.com/office/officeart/2018/2/layout/IconCircleList"/>
    <dgm:cxn modelId="{7041E2CA-70B0-421C-B019-D110D8990DFA}" type="presParOf" srcId="{0E712F69-CACC-42D4-8A9A-3D2A9DCFDDE3}" destId="{A252C2A3-CEEB-45F8-94D0-D70086BB71B7}" srcOrd="3" destOrd="0" presId="urn:microsoft.com/office/officeart/2018/2/layout/IconCircleList"/>
    <dgm:cxn modelId="{9EEF78BE-1AC1-4844-8B98-80E931365C64}" type="presParOf" srcId="{380F611F-904C-441F-953B-F06556FD73DA}" destId="{983C4196-8B87-4B0E-975A-A69B24FEAF6F}" srcOrd="5" destOrd="0" presId="urn:microsoft.com/office/officeart/2018/2/layout/IconCircleList"/>
    <dgm:cxn modelId="{4D481B58-33DC-4C6C-9FFF-0599623D112D}" type="presParOf" srcId="{380F611F-904C-441F-953B-F06556FD73DA}" destId="{8AEBD058-9D4B-43F5-9590-30F895EF413A}" srcOrd="6" destOrd="0" presId="urn:microsoft.com/office/officeart/2018/2/layout/IconCircleList"/>
    <dgm:cxn modelId="{E31AB4F8-3E24-4AB7-B0A9-F719F8D719AE}" type="presParOf" srcId="{8AEBD058-9D4B-43F5-9590-30F895EF413A}" destId="{9F8EEBDA-FBFD-4BB1-A455-FDAC543EE9FB}" srcOrd="0" destOrd="0" presId="urn:microsoft.com/office/officeart/2018/2/layout/IconCircleList"/>
    <dgm:cxn modelId="{F8A42C72-76FE-4E40-90BD-35DE229A718C}" type="presParOf" srcId="{8AEBD058-9D4B-43F5-9590-30F895EF413A}" destId="{5EAEFE41-1272-41E5-B574-4ADEEF968816}" srcOrd="1" destOrd="0" presId="urn:microsoft.com/office/officeart/2018/2/layout/IconCircleList"/>
    <dgm:cxn modelId="{5CC5EA61-6899-4754-A634-7345845A6DBA}" type="presParOf" srcId="{8AEBD058-9D4B-43F5-9590-30F895EF413A}" destId="{1D72437C-F50D-4B3F-A492-B8812C8F4E9E}" srcOrd="2" destOrd="0" presId="urn:microsoft.com/office/officeart/2018/2/layout/IconCircleList"/>
    <dgm:cxn modelId="{9DBF1BA8-BBC9-452F-B7AB-40A222EE2524}" type="presParOf" srcId="{8AEBD058-9D4B-43F5-9590-30F895EF413A}" destId="{1C13EBD2-EA28-45CA-A10D-144AF5543034}" srcOrd="3" destOrd="0" presId="urn:microsoft.com/office/officeart/2018/2/layout/IconCircle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3526E1AA-2B9D-48EF-A395-0EA40F6E9DBA}" type="doc">
      <dgm:prSet loTypeId="urn:microsoft.com/office/officeart/2018/2/layout/IconCircleList" loCatId="icon" qsTypeId="urn:microsoft.com/office/officeart/2005/8/quickstyle/simple1" qsCatId="simple" csTypeId="urn:microsoft.com/office/officeart/2018/5/colors/Iconchunking_neutralicon_accent0_3" csCatId="mainScheme" phldr="1"/>
      <dgm:spPr/>
      <dgm:t>
        <a:bodyPr/>
        <a:lstStyle/>
        <a:p>
          <a:endParaRPr lang="en-US"/>
        </a:p>
      </dgm:t>
    </dgm:pt>
    <dgm:pt modelId="{F16FACF7-CB7A-46D4-8ACA-12519CD250EE}">
      <dgm:prSet/>
      <dgm:spPr/>
      <dgm:t>
        <a:bodyPr/>
        <a:lstStyle/>
        <a:p>
          <a:pPr rtl="0"/>
          <a:r>
            <a:rPr lang="en-US" dirty="0"/>
            <a:t>NOM SCIENTIFIQUE:</a:t>
          </a:r>
          <a:r>
            <a:rPr lang="en-US" dirty="0">
              <a:latin typeface="Calibri Light" panose="020F0302020204030204"/>
            </a:rPr>
            <a:t> VHS-II (virus de </a:t>
          </a:r>
          <a:r>
            <a:rPr lang="en-US" dirty="0" err="1">
              <a:latin typeface="Calibri Light" panose="020F0302020204030204"/>
            </a:rPr>
            <a:t>l'herpès</a:t>
          </a:r>
          <a:r>
            <a:rPr lang="en-US" dirty="0">
              <a:latin typeface="Calibri Light" panose="020F0302020204030204"/>
            </a:rPr>
            <a:t> simplex de type 2)</a:t>
          </a:r>
          <a:endParaRPr lang="en-US" dirty="0"/>
        </a:p>
      </dgm:t>
    </dgm:pt>
    <dgm:pt modelId="{053F33A6-BE5A-47D2-8804-06B4661B6238}" type="parTrans" cxnId="{4995981D-D4DB-45B6-AD25-A2D92F7D2EBF}">
      <dgm:prSet/>
      <dgm:spPr/>
      <dgm:t>
        <a:bodyPr/>
        <a:lstStyle/>
        <a:p>
          <a:endParaRPr lang="en-US"/>
        </a:p>
      </dgm:t>
    </dgm:pt>
    <dgm:pt modelId="{4160F8FF-DA6F-4C1B-A081-4AA436DEB32D}" type="sibTrans" cxnId="{4995981D-D4DB-45B6-AD25-A2D92F7D2EBF}">
      <dgm:prSet/>
      <dgm:spPr/>
      <dgm:t>
        <a:bodyPr/>
        <a:lstStyle/>
        <a:p>
          <a:endParaRPr lang="en-US"/>
        </a:p>
      </dgm:t>
    </dgm:pt>
    <dgm:pt modelId="{38F8AA51-763E-4FDE-BFD7-8069BCE23371}">
      <dgm:prSet/>
      <dgm:spPr/>
      <dgm:t>
        <a:bodyPr/>
        <a:lstStyle/>
        <a:p>
          <a:pPr rtl="0"/>
          <a:r>
            <a:rPr lang="en-US" dirty="0"/>
            <a:t>CLASSIFICATION:</a:t>
          </a:r>
          <a:r>
            <a:rPr lang="en-US" dirty="0">
              <a:latin typeface="Calibri Light" panose="020F0302020204030204"/>
            </a:rPr>
            <a:t> Virus</a:t>
          </a:r>
          <a:endParaRPr lang="en-US" dirty="0"/>
        </a:p>
      </dgm:t>
    </dgm:pt>
    <dgm:pt modelId="{9F2A397B-03B1-4415-B0EF-8EE1D242F3B4}" type="parTrans" cxnId="{75E97D51-E581-470E-9C4A-6FBB98577AC4}">
      <dgm:prSet/>
      <dgm:spPr/>
      <dgm:t>
        <a:bodyPr/>
        <a:lstStyle/>
        <a:p>
          <a:endParaRPr lang="en-US"/>
        </a:p>
      </dgm:t>
    </dgm:pt>
    <dgm:pt modelId="{AACDD318-2FCA-4B6E-91EA-5257FFF7445F}" type="sibTrans" cxnId="{75E97D51-E581-470E-9C4A-6FBB98577AC4}">
      <dgm:prSet/>
      <dgm:spPr/>
      <dgm:t>
        <a:bodyPr/>
        <a:lstStyle/>
        <a:p>
          <a:endParaRPr lang="en-US"/>
        </a:p>
      </dgm:t>
    </dgm:pt>
    <dgm:pt modelId="{FC345C88-8F44-4DE8-A2E6-4CF5C5C0D7AE}">
      <dgm:prSet/>
      <dgm:spPr/>
      <dgm:t>
        <a:bodyPr/>
        <a:lstStyle/>
        <a:p>
          <a:pPr rtl="0"/>
          <a:r>
            <a:rPr lang="en-US" dirty="0"/>
            <a:t>NOM EN FRANÇAIS:</a:t>
          </a:r>
          <a:r>
            <a:rPr lang="en-US" dirty="0">
              <a:latin typeface="Calibri Light" panose="020F0302020204030204"/>
            </a:rPr>
            <a:t> </a:t>
          </a:r>
          <a:r>
            <a:rPr lang="en-US" dirty="0" err="1">
              <a:latin typeface="Calibri Light" panose="020F0302020204030204"/>
            </a:rPr>
            <a:t>Herpès</a:t>
          </a:r>
          <a:r>
            <a:rPr lang="en-US" dirty="0">
              <a:latin typeface="Calibri Light" panose="020F0302020204030204"/>
            </a:rPr>
            <a:t> </a:t>
          </a:r>
          <a:r>
            <a:rPr lang="en-US" dirty="0" err="1">
              <a:latin typeface="Calibri Light" panose="020F0302020204030204"/>
            </a:rPr>
            <a:t>genitale</a:t>
          </a:r>
          <a:endParaRPr lang="en-US" dirty="0"/>
        </a:p>
      </dgm:t>
    </dgm:pt>
    <dgm:pt modelId="{5A5F4F5B-85EA-470B-8AB2-1B5EB6A2A9E4}" type="parTrans" cxnId="{A9F7EF7A-6B2B-4AEF-9D6E-0FAF818AA75D}">
      <dgm:prSet/>
      <dgm:spPr/>
      <dgm:t>
        <a:bodyPr/>
        <a:lstStyle/>
        <a:p>
          <a:endParaRPr lang="en-US"/>
        </a:p>
      </dgm:t>
    </dgm:pt>
    <dgm:pt modelId="{7F3F4BC9-322E-44FE-847E-3CA6FFDC9FE3}" type="sibTrans" cxnId="{A9F7EF7A-6B2B-4AEF-9D6E-0FAF818AA75D}">
      <dgm:prSet/>
      <dgm:spPr/>
      <dgm:t>
        <a:bodyPr/>
        <a:lstStyle/>
        <a:p>
          <a:endParaRPr lang="en-US"/>
        </a:p>
      </dgm:t>
    </dgm:pt>
    <dgm:pt modelId="{C31F7F25-A841-4440-9053-BE2C3F9F3EA4}">
      <dgm:prSet/>
      <dgm:spPr/>
      <dgm:t>
        <a:bodyPr/>
        <a:lstStyle/>
        <a:p>
          <a:pPr rtl="0"/>
          <a:r>
            <a:rPr lang="en-US" dirty="0"/>
            <a:t>TRAITEMENT?</a:t>
          </a:r>
          <a:r>
            <a:rPr lang="en-US" dirty="0">
              <a:latin typeface="Calibri Light" panose="020F0302020204030204"/>
            </a:rPr>
            <a:t> Antiviraux</a:t>
          </a:r>
          <a:endParaRPr lang="en-US" dirty="0"/>
        </a:p>
      </dgm:t>
    </dgm:pt>
    <dgm:pt modelId="{731B5C9F-B7C0-44F1-B322-BF6B311B66F2}" type="parTrans" cxnId="{8496050A-69E3-4E53-97F0-61D408E103D1}">
      <dgm:prSet/>
      <dgm:spPr/>
      <dgm:t>
        <a:bodyPr/>
        <a:lstStyle/>
        <a:p>
          <a:endParaRPr lang="en-US"/>
        </a:p>
      </dgm:t>
    </dgm:pt>
    <dgm:pt modelId="{2A1E3138-B3FC-49A0-BEC2-22CB4457BA1C}" type="sibTrans" cxnId="{8496050A-69E3-4E53-97F0-61D408E103D1}">
      <dgm:prSet/>
      <dgm:spPr/>
      <dgm:t>
        <a:bodyPr/>
        <a:lstStyle/>
        <a:p>
          <a:endParaRPr lang="en-US"/>
        </a:p>
      </dgm:t>
    </dgm:pt>
    <dgm:pt modelId="{3DDDB8D3-F15D-40A2-896D-4251F7493B68}" type="pres">
      <dgm:prSet presAssocID="{3526E1AA-2B9D-48EF-A395-0EA40F6E9DBA}" presName="root" presStyleCnt="0">
        <dgm:presLayoutVars>
          <dgm:dir/>
          <dgm:resizeHandles val="exact"/>
        </dgm:presLayoutVars>
      </dgm:prSet>
      <dgm:spPr/>
    </dgm:pt>
    <dgm:pt modelId="{380F611F-904C-441F-953B-F06556FD73DA}" type="pres">
      <dgm:prSet presAssocID="{3526E1AA-2B9D-48EF-A395-0EA40F6E9DBA}" presName="container" presStyleCnt="0">
        <dgm:presLayoutVars>
          <dgm:dir/>
          <dgm:resizeHandles val="exact"/>
        </dgm:presLayoutVars>
      </dgm:prSet>
      <dgm:spPr/>
    </dgm:pt>
    <dgm:pt modelId="{B1C4E124-3524-4A1C-BD07-008D91F312F1}" type="pres">
      <dgm:prSet presAssocID="{F16FACF7-CB7A-46D4-8ACA-12519CD250EE}" presName="compNode" presStyleCnt="0"/>
      <dgm:spPr/>
    </dgm:pt>
    <dgm:pt modelId="{892948E8-4712-4A1F-A1E5-F34A611B3F0D}" type="pres">
      <dgm:prSet presAssocID="{F16FACF7-CB7A-46D4-8ACA-12519CD250EE}" presName="iconBgRect" presStyleLbl="bgShp" presStyleIdx="0" presStyleCnt="4"/>
      <dgm:spPr/>
    </dgm:pt>
    <dgm:pt modelId="{0233FC12-8202-4D40-9FF0-2F4C20C39910}" type="pres">
      <dgm:prSet presAssocID="{F16FACF7-CB7A-46D4-8ACA-12519CD250EE}" presName="iconRect" presStyleLbl="nod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Flask"/>
        </a:ext>
      </dgm:extLst>
    </dgm:pt>
    <dgm:pt modelId="{BBAD7D29-58A0-48EF-9E95-D1C2769E27A0}" type="pres">
      <dgm:prSet presAssocID="{F16FACF7-CB7A-46D4-8ACA-12519CD250EE}" presName="spaceRect" presStyleCnt="0"/>
      <dgm:spPr/>
    </dgm:pt>
    <dgm:pt modelId="{450341E5-E823-4D98-8032-FF94C18A7A71}" type="pres">
      <dgm:prSet presAssocID="{F16FACF7-CB7A-46D4-8ACA-12519CD250EE}" presName="textRect" presStyleLbl="revTx" presStyleIdx="0" presStyleCnt="4">
        <dgm:presLayoutVars>
          <dgm:chMax val="1"/>
          <dgm:chPref val="1"/>
        </dgm:presLayoutVars>
      </dgm:prSet>
      <dgm:spPr/>
    </dgm:pt>
    <dgm:pt modelId="{26B31438-19E0-4E09-A25F-C27322D1848F}" type="pres">
      <dgm:prSet presAssocID="{4160F8FF-DA6F-4C1B-A081-4AA436DEB32D}" presName="sibTrans" presStyleLbl="sibTrans2D1" presStyleIdx="0" presStyleCnt="0"/>
      <dgm:spPr/>
    </dgm:pt>
    <dgm:pt modelId="{E02DA0C3-5166-4543-90F6-945A86AAFD9B}" type="pres">
      <dgm:prSet presAssocID="{38F8AA51-763E-4FDE-BFD7-8069BCE23371}" presName="compNode" presStyleCnt="0"/>
      <dgm:spPr/>
    </dgm:pt>
    <dgm:pt modelId="{E12BF049-AE04-4CB9-BBFE-A6F06CB4296F}" type="pres">
      <dgm:prSet presAssocID="{38F8AA51-763E-4FDE-BFD7-8069BCE23371}" presName="iconBgRect" presStyleLbl="bgShp" presStyleIdx="1" presStyleCnt="4"/>
      <dgm:spPr/>
    </dgm:pt>
    <dgm:pt modelId="{09AA880E-BC7C-425F-B197-17D4864D137E}" type="pres">
      <dgm:prSet presAssocID="{38F8AA51-763E-4FDE-BFD7-8069BCE23371}" presName="iconRect" presStyleLbl="node1" presStyleIdx="1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Hierarchy"/>
        </a:ext>
      </dgm:extLst>
    </dgm:pt>
    <dgm:pt modelId="{F144D3E9-EBB4-4156-B530-B67FA54590C2}" type="pres">
      <dgm:prSet presAssocID="{38F8AA51-763E-4FDE-BFD7-8069BCE23371}" presName="spaceRect" presStyleCnt="0"/>
      <dgm:spPr/>
    </dgm:pt>
    <dgm:pt modelId="{730400FD-D5AD-479C-ABA4-A6910B51BDDD}" type="pres">
      <dgm:prSet presAssocID="{38F8AA51-763E-4FDE-BFD7-8069BCE23371}" presName="textRect" presStyleLbl="revTx" presStyleIdx="1" presStyleCnt="4">
        <dgm:presLayoutVars>
          <dgm:chMax val="1"/>
          <dgm:chPref val="1"/>
        </dgm:presLayoutVars>
      </dgm:prSet>
      <dgm:spPr/>
    </dgm:pt>
    <dgm:pt modelId="{60EEF4A2-DAF0-49A3-912D-A9758E4D51A5}" type="pres">
      <dgm:prSet presAssocID="{AACDD318-2FCA-4B6E-91EA-5257FFF7445F}" presName="sibTrans" presStyleLbl="sibTrans2D1" presStyleIdx="0" presStyleCnt="0"/>
      <dgm:spPr/>
    </dgm:pt>
    <dgm:pt modelId="{0E712F69-CACC-42D4-8A9A-3D2A9DCFDDE3}" type="pres">
      <dgm:prSet presAssocID="{FC345C88-8F44-4DE8-A2E6-4CF5C5C0D7AE}" presName="compNode" presStyleCnt="0"/>
      <dgm:spPr/>
    </dgm:pt>
    <dgm:pt modelId="{B30C10DB-38EF-4B28-B1B8-692306142D9A}" type="pres">
      <dgm:prSet presAssocID="{FC345C88-8F44-4DE8-A2E6-4CF5C5C0D7AE}" presName="iconBgRect" presStyleLbl="bgShp" presStyleIdx="2" presStyleCnt="4"/>
      <dgm:spPr/>
    </dgm:pt>
    <dgm:pt modelId="{C72C34BB-3FF7-4B25-96B3-58A447B8210A}" type="pres">
      <dgm:prSet presAssocID="{FC345C88-8F44-4DE8-A2E6-4CF5C5C0D7AE}" presName="iconRect" presStyleLbl="node1" presStyleIdx="2" presStyleCnt="4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mall paint brush"/>
        </a:ext>
      </dgm:extLst>
    </dgm:pt>
    <dgm:pt modelId="{4D8FC399-09E5-424D-B2F3-A42B4E1B9ED1}" type="pres">
      <dgm:prSet presAssocID="{FC345C88-8F44-4DE8-A2E6-4CF5C5C0D7AE}" presName="spaceRect" presStyleCnt="0"/>
      <dgm:spPr/>
    </dgm:pt>
    <dgm:pt modelId="{A252C2A3-CEEB-45F8-94D0-D70086BB71B7}" type="pres">
      <dgm:prSet presAssocID="{FC345C88-8F44-4DE8-A2E6-4CF5C5C0D7AE}" presName="textRect" presStyleLbl="revTx" presStyleIdx="2" presStyleCnt="4">
        <dgm:presLayoutVars>
          <dgm:chMax val="1"/>
          <dgm:chPref val="1"/>
        </dgm:presLayoutVars>
      </dgm:prSet>
      <dgm:spPr/>
    </dgm:pt>
    <dgm:pt modelId="{983C4196-8B87-4B0E-975A-A69B24FEAF6F}" type="pres">
      <dgm:prSet presAssocID="{7F3F4BC9-322E-44FE-847E-3CA6FFDC9FE3}" presName="sibTrans" presStyleLbl="sibTrans2D1" presStyleIdx="0" presStyleCnt="0"/>
      <dgm:spPr/>
    </dgm:pt>
    <dgm:pt modelId="{8AEBD058-9D4B-43F5-9590-30F895EF413A}" type="pres">
      <dgm:prSet presAssocID="{C31F7F25-A841-4440-9053-BE2C3F9F3EA4}" presName="compNode" presStyleCnt="0"/>
      <dgm:spPr/>
    </dgm:pt>
    <dgm:pt modelId="{9F8EEBDA-FBFD-4BB1-A455-FDAC543EE9FB}" type="pres">
      <dgm:prSet presAssocID="{C31F7F25-A841-4440-9053-BE2C3F9F3EA4}" presName="iconBgRect" presStyleLbl="bgShp" presStyleIdx="3" presStyleCnt="4"/>
      <dgm:spPr/>
    </dgm:pt>
    <dgm:pt modelId="{5EAEFE41-1272-41E5-B574-4ADEEF968816}" type="pres">
      <dgm:prSet presAssocID="{C31F7F25-A841-4440-9053-BE2C3F9F3EA4}" presName="iconRect" presStyleLbl="node1" presStyleIdx="3" presStyleCnt="4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edicine"/>
        </a:ext>
      </dgm:extLst>
    </dgm:pt>
    <dgm:pt modelId="{1D72437C-F50D-4B3F-A492-B8812C8F4E9E}" type="pres">
      <dgm:prSet presAssocID="{C31F7F25-A841-4440-9053-BE2C3F9F3EA4}" presName="spaceRect" presStyleCnt="0"/>
      <dgm:spPr/>
    </dgm:pt>
    <dgm:pt modelId="{1C13EBD2-EA28-45CA-A10D-144AF5543034}" type="pres">
      <dgm:prSet presAssocID="{C31F7F25-A841-4440-9053-BE2C3F9F3EA4}" presName="textRect" presStyleLbl="revTx" presStyleIdx="3" presStyleCnt="4">
        <dgm:presLayoutVars>
          <dgm:chMax val="1"/>
          <dgm:chPref val="1"/>
        </dgm:presLayoutVars>
      </dgm:prSet>
      <dgm:spPr/>
    </dgm:pt>
  </dgm:ptLst>
  <dgm:cxnLst>
    <dgm:cxn modelId="{8496050A-69E3-4E53-97F0-61D408E103D1}" srcId="{3526E1AA-2B9D-48EF-A395-0EA40F6E9DBA}" destId="{C31F7F25-A841-4440-9053-BE2C3F9F3EA4}" srcOrd="3" destOrd="0" parTransId="{731B5C9F-B7C0-44F1-B322-BF6B311B66F2}" sibTransId="{2A1E3138-B3FC-49A0-BEC2-22CB4457BA1C}"/>
    <dgm:cxn modelId="{4995981D-D4DB-45B6-AD25-A2D92F7D2EBF}" srcId="{3526E1AA-2B9D-48EF-A395-0EA40F6E9DBA}" destId="{F16FACF7-CB7A-46D4-8ACA-12519CD250EE}" srcOrd="0" destOrd="0" parTransId="{053F33A6-BE5A-47D2-8804-06B4661B6238}" sibTransId="{4160F8FF-DA6F-4C1B-A081-4AA436DEB32D}"/>
    <dgm:cxn modelId="{5A40515D-DF56-4428-803A-9A8D3A080F76}" type="presOf" srcId="{AACDD318-2FCA-4B6E-91EA-5257FFF7445F}" destId="{60EEF4A2-DAF0-49A3-912D-A9758E4D51A5}" srcOrd="0" destOrd="0" presId="urn:microsoft.com/office/officeart/2018/2/layout/IconCircleList"/>
    <dgm:cxn modelId="{89815460-885A-4CEE-8A6D-0C8D66B52733}" type="presOf" srcId="{38F8AA51-763E-4FDE-BFD7-8069BCE23371}" destId="{730400FD-D5AD-479C-ABA4-A6910B51BDDD}" srcOrd="0" destOrd="0" presId="urn:microsoft.com/office/officeart/2018/2/layout/IconCircleList"/>
    <dgm:cxn modelId="{24E62962-B4A8-4B1F-A6DD-5B68334CD7A1}" type="presOf" srcId="{FC345C88-8F44-4DE8-A2E6-4CF5C5C0D7AE}" destId="{A252C2A3-CEEB-45F8-94D0-D70086BB71B7}" srcOrd="0" destOrd="0" presId="urn:microsoft.com/office/officeart/2018/2/layout/IconCircleList"/>
    <dgm:cxn modelId="{F83C454D-8B1C-4A60-981A-58E937181DEA}" type="presOf" srcId="{C31F7F25-A841-4440-9053-BE2C3F9F3EA4}" destId="{1C13EBD2-EA28-45CA-A10D-144AF5543034}" srcOrd="0" destOrd="0" presId="urn:microsoft.com/office/officeart/2018/2/layout/IconCircleList"/>
    <dgm:cxn modelId="{75E97D51-E581-470E-9C4A-6FBB98577AC4}" srcId="{3526E1AA-2B9D-48EF-A395-0EA40F6E9DBA}" destId="{38F8AA51-763E-4FDE-BFD7-8069BCE23371}" srcOrd="1" destOrd="0" parTransId="{9F2A397B-03B1-4415-B0EF-8EE1D242F3B4}" sibTransId="{AACDD318-2FCA-4B6E-91EA-5257FFF7445F}"/>
    <dgm:cxn modelId="{FF628051-ACA0-4EFC-BF79-C8F014A4E522}" type="presOf" srcId="{3526E1AA-2B9D-48EF-A395-0EA40F6E9DBA}" destId="{3DDDB8D3-F15D-40A2-896D-4251F7493B68}" srcOrd="0" destOrd="0" presId="urn:microsoft.com/office/officeart/2018/2/layout/IconCircleList"/>
    <dgm:cxn modelId="{FC0EDB78-F82D-4417-9210-696B856EB7A7}" type="presOf" srcId="{7F3F4BC9-322E-44FE-847E-3CA6FFDC9FE3}" destId="{983C4196-8B87-4B0E-975A-A69B24FEAF6F}" srcOrd="0" destOrd="0" presId="urn:microsoft.com/office/officeart/2018/2/layout/IconCircleList"/>
    <dgm:cxn modelId="{A9F7EF7A-6B2B-4AEF-9D6E-0FAF818AA75D}" srcId="{3526E1AA-2B9D-48EF-A395-0EA40F6E9DBA}" destId="{FC345C88-8F44-4DE8-A2E6-4CF5C5C0D7AE}" srcOrd="2" destOrd="0" parTransId="{5A5F4F5B-85EA-470B-8AB2-1B5EB6A2A9E4}" sibTransId="{7F3F4BC9-322E-44FE-847E-3CA6FFDC9FE3}"/>
    <dgm:cxn modelId="{D3B308A7-E8A7-445D-9391-FB0107BEE35D}" type="presOf" srcId="{F16FACF7-CB7A-46D4-8ACA-12519CD250EE}" destId="{450341E5-E823-4D98-8032-FF94C18A7A71}" srcOrd="0" destOrd="0" presId="urn:microsoft.com/office/officeart/2018/2/layout/IconCircleList"/>
    <dgm:cxn modelId="{0B5B06FF-E75A-4C27-8614-7B16F5E689FE}" type="presOf" srcId="{4160F8FF-DA6F-4C1B-A081-4AA436DEB32D}" destId="{26B31438-19E0-4E09-A25F-C27322D1848F}" srcOrd="0" destOrd="0" presId="urn:microsoft.com/office/officeart/2018/2/layout/IconCircleList"/>
    <dgm:cxn modelId="{92BB632F-749B-4BF1-A1FE-16A09BC69953}" type="presParOf" srcId="{3DDDB8D3-F15D-40A2-896D-4251F7493B68}" destId="{380F611F-904C-441F-953B-F06556FD73DA}" srcOrd="0" destOrd="0" presId="urn:microsoft.com/office/officeart/2018/2/layout/IconCircleList"/>
    <dgm:cxn modelId="{C0D30A7C-8B77-47FB-9D69-82371E3E8FD2}" type="presParOf" srcId="{380F611F-904C-441F-953B-F06556FD73DA}" destId="{B1C4E124-3524-4A1C-BD07-008D91F312F1}" srcOrd="0" destOrd="0" presId="urn:microsoft.com/office/officeart/2018/2/layout/IconCircleList"/>
    <dgm:cxn modelId="{DB113C42-8801-4D56-B1F5-CD748BABCFB0}" type="presParOf" srcId="{B1C4E124-3524-4A1C-BD07-008D91F312F1}" destId="{892948E8-4712-4A1F-A1E5-F34A611B3F0D}" srcOrd="0" destOrd="0" presId="urn:microsoft.com/office/officeart/2018/2/layout/IconCircleList"/>
    <dgm:cxn modelId="{E344951E-B523-43A0-BAFE-839C15506166}" type="presParOf" srcId="{B1C4E124-3524-4A1C-BD07-008D91F312F1}" destId="{0233FC12-8202-4D40-9FF0-2F4C20C39910}" srcOrd="1" destOrd="0" presId="urn:microsoft.com/office/officeart/2018/2/layout/IconCircleList"/>
    <dgm:cxn modelId="{CAE3AEE0-8808-4C3C-B6C1-5224676E6E35}" type="presParOf" srcId="{B1C4E124-3524-4A1C-BD07-008D91F312F1}" destId="{BBAD7D29-58A0-48EF-9E95-D1C2769E27A0}" srcOrd="2" destOrd="0" presId="urn:microsoft.com/office/officeart/2018/2/layout/IconCircleList"/>
    <dgm:cxn modelId="{67B2ECB3-460D-4DB3-B167-8EDEBF463DA5}" type="presParOf" srcId="{B1C4E124-3524-4A1C-BD07-008D91F312F1}" destId="{450341E5-E823-4D98-8032-FF94C18A7A71}" srcOrd="3" destOrd="0" presId="urn:microsoft.com/office/officeart/2018/2/layout/IconCircleList"/>
    <dgm:cxn modelId="{129BFA09-D33E-40DD-9B45-9D790CFDF462}" type="presParOf" srcId="{380F611F-904C-441F-953B-F06556FD73DA}" destId="{26B31438-19E0-4E09-A25F-C27322D1848F}" srcOrd="1" destOrd="0" presId="urn:microsoft.com/office/officeart/2018/2/layout/IconCircleList"/>
    <dgm:cxn modelId="{5B86C972-4D4D-468E-9061-00689D5A672F}" type="presParOf" srcId="{380F611F-904C-441F-953B-F06556FD73DA}" destId="{E02DA0C3-5166-4543-90F6-945A86AAFD9B}" srcOrd="2" destOrd="0" presId="urn:microsoft.com/office/officeart/2018/2/layout/IconCircleList"/>
    <dgm:cxn modelId="{A9388C75-2794-45F5-8FBC-5CD93510EF76}" type="presParOf" srcId="{E02DA0C3-5166-4543-90F6-945A86AAFD9B}" destId="{E12BF049-AE04-4CB9-BBFE-A6F06CB4296F}" srcOrd="0" destOrd="0" presId="urn:microsoft.com/office/officeart/2018/2/layout/IconCircleList"/>
    <dgm:cxn modelId="{9B15C5CF-D923-4CBF-81CB-EC6AE7B25906}" type="presParOf" srcId="{E02DA0C3-5166-4543-90F6-945A86AAFD9B}" destId="{09AA880E-BC7C-425F-B197-17D4864D137E}" srcOrd="1" destOrd="0" presId="urn:microsoft.com/office/officeart/2018/2/layout/IconCircleList"/>
    <dgm:cxn modelId="{33A08FD2-9143-4A55-BE05-0E9879CF15C3}" type="presParOf" srcId="{E02DA0C3-5166-4543-90F6-945A86AAFD9B}" destId="{F144D3E9-EBB4-4156-B530-B67FA54590C2}" srcOrd="2" destOrd="0" presId="urn:microsoft.com/office/officeart/2018/2/layout/IconCircleList"/>
    <dgm:cxn modelId="{8E6D6B79-97B4-452E-84D2-AE0BB4E451AE}" type="presParOf" srcId="{E02DA0C3-5166-4543-90F6-945A86AAFD9B}" destId="{730400FD-D5AD-479C-ABA4-A6910B51BDDD}" srcOrd="3" destOrd="0" presId="urn:microsoft.com/office/officeart/2018/2/layout/IconCircleList"/>
    <dgm:cxn modelId="{D9027E65-A93E-4F79-8816-8C0B5233BBD5}" type="presParOf" srcId="{380F611F-904C-441F-953B-F06556FD73DA}" destId="{60EEF4A2-DAF0-49A3-912D-A9758E4D51A5}" srcOrd="3" destOrd="0" presId="urn:microsoft.com/office/officeart/2018/2/layout/IconCircleList"/>
    <dgm:cxn modelId="{52C5E5D8-F790-4E7E-AD36-099F6488C272}" type="presParOf" srcId="{380F611F-904C-441F-953B-F06556FD73DA}" destId="{0E712F69-CACC-42D4-8A9A-3D2A9DCFDDE3}" srcOrd="4" destOrd="0" presId="urn:microsoft.com/office/officeart/2018/2/layout/IconCircleList"/>
    <dgm:cxn modelId="{12B64840-EBF9-48F0-8763-D03FCF0E1B53}" type="presParOf" srcId="{0E712F69-CACC-42D4-8A9A-3D2A9DCFDDE3}" destId="{B30C10DB-38EF-4B28-B1B8-692306142D9A}" srcOrd="0" destOrd="0" presId="urn:microsoft.com/office/officeart/2018/2/layout/IconCircleList"/>
    <dgm:cxn modelId="{C434E7EA-09D9-4665-B6A2-28B3D7DBF137}" type="presParOf" srcId="{0E712F69-CACC-42D4-8A9A-3D2A9DCFDDE3}" destId="{C72C34BB-3FF7-4B25-96B3-58A447B8210A}" srcOrd="1" destOrd="0" presId="urn:microsoft.com/office/officeart/2018/2/layout/IconCircleList"/>
    <dgm:cxn modelId="{A4E7679B-E0B0-4EFD-88C5-BC9789267AF1}" type="presParOf" srcId="{0E712F69-CACC-42D4-8A9A-3D2A9DCFDDE3}" destId="{4D8FC399-09E5-424D-B2F3-A42B4E1B9ED1}" srcOrd="2" destOrd="0" presId="urn:microsoft.com/office/officeart/2018/2/layout/IconCircleList"/>
    <dgm:cxn modelId="{7041E2CA-70B0-421C-B019-D110D8990DFA}" type="presParOf" srcId="{0E712F69-CACC-42D4-8A9A-3D2A9DCFDDE3}" destId="{A252C2A3-CEEB-45F8-94D0-D70086BB71B7}" srcOrd="3" destOrd="0" presId="urn:microsoft.com/office/officeart/2018/2/layout/IconCircleList"/>
    <dgm:cxn modelId="{9EEF78BE-1AC1-4844-8B98-80E931365C64}" type="presParOf" srcId="{380F611F-904C-441F-953B-F06556FD73DA}" destId="{983C4196-8B87-4B0E-975A-A69B24FEAF6F}" srcOrd="5" destOrd="0" presId="urn:microsoft.com/office/officeart/2018/2/layout/IconCircleList"/>
    <dgm:cxn modelId="{4D481B58-33DC-4C6C-9FFF-0599623D112D}" type="presParOf" srcId="{380F611F-904C-441F-953B-F06556FD73DA}" destId="{8AEBD058-9D4B-43F5-9590-30F895EF413A}" srcOrd="6" destOrd="0" presId="urn:microsoft.com/office/officeart/2018/2/layout/IconCircleList"/>
    <dgm:cxn modelId="{E31AB4F8-3E24-4AB7-B0A9-F719F8D719AE}" type="presParOf" srcId="{8AEBD058-9D4B-43F5-9590-30F895EF413A}" destId="{9F8EEBDA-FBFD-4BB1-A455-FDAC543EE9FB}" srcOrd="0" destOrd="0" presId="urn:microsoft.com/office/officeart/2018/2/layout/IconCircleList"/>
    <dgm:cxn modelId="{F8A42C72-76FE-4E40-90BD-35DE229A718C}" type="presParOf" srcId="{8AEBD058-9D4B-43F5-9590-30F895EF413A}" destId="{5EAEFE41-1272-41E5-B574-4ADEEF968816}" srcOrd="1" destOrd="0" presId="urn:microsoft.com/office/officeart/2018/2/layout/IconCircleList"/>
    <dgm:cxn modelId="{5CC5EA61-6899-4754-A634-7345845A6DBA}" type="presParOf" srcId="{8AEBD058-9D4B-43F5-9590-30F895EF413A}" destId="{1D72437C-F50D-4B3F-A492-B8812C8F4E9E}" srcOrd="2" destOrd="0" presId="urn:microsoft.com/office/officeart/2018/2/layout/IconCircleList"/>
    <dgm:cxn modelId="{9DBF1BA8-BBC9-452F-B7AB-40A222EE2524}" type="presParOf" srcId="{8AEBD058-9D4B-43F5-9590-30F895EF413A}" destId="{1C13EBD2-EA28-45CA-A10D-144AF5543034}" srcOrd="3" destOrd="0" presId="urn:microsoft.com/office/officeart/2018/2/layout/IconCircle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3526E1AA-2B9D-48EF-A395-0EA40F6E9DBA}" type="doc">
      <dgm:prSet loTypeId="urn:microsoft.com/office/officeart/2018/2/layout/IconCircleList" loCatId="icon" qsTypeId="urn:microsoft.com/office/officeart/2005/8/quickstyle/simple1" qsCatId="simple" csTypeId="urn:microsoft.com/office/officeart/2018/5/colors/Iconchunking_neutralicon_accent0_3" csCatId="mainScheme" phldr="1"/>
      <dgm:spPr/>
      <dgm:t>
        <a:bodyPr/>
        <a:lstStyle/>
        <a:p>
          <a:endParaRPr lang="en-US"/>
        </a:p>
      </dgm:t>
    </dgm:pt>
    <dgm:pt modelId="{F16FACF7-CB7A-46D4-8ACA-12519CD250EE}">
      <dgm:prSet/>
      <dgm:spPr/>
      <dgm:t>
        <a:bodyPr/>
        <a:lstStyle/>
        <a:p>
          <a:pPr rtl="0"/>
          <a:r>
            <a:rPr lang="en-US" dirty="0"/>
            <a:t>NOM SCIENTIFIQUE:</a:t>
          </a:r>
          <a:r>
            <a:rPr lang="en-US" dirty="0">
              <a:latin typeface="Calibri Light" panose="020F0302020204030204"/>
            </a:rPr>
            <a:t> VIH( virus de </a:t>
          </a:r>
          <a:r>
            <a:rPr lang="en-US" dirty="0" err="1">
              <a:latin typeface="Calibri Light" panose="020F0302020204030204"/>
            </a:rPr>
            <a:t>l'immuno-défiance</a:t>
          </a:r>
          <a:r>
            <a:rPr lang="en-US" dirty="0">
              <a:latin typeface="Calibri Light" panose="020F0302020204030204"/>
            </a:rPr>
            <a:t> </a:t>
          </a:r>
          <a:r>
            <a:rPr lang="en-US" dirty="0" err="1">
              <a:latin typeface="Calibri Light" panose="020F0302020204030204"/>
            </a:rPr>
            <a:t>humaine</a:t>
          </a:r>
          <a:r>
            <a:rPr lang="en-US" dirty="0">
              <a:latin typeface="Calibri Light" panose="020F0302020204030204"/>
            </a:rPr>
            <a:t>)</a:t>
          </a:r>
          <a:endParaRPr lang="en-US" dirty="0"/>
        </a:p>
      </dgm:t>
    </dgm:pt>
    <dgm:pt modelId="{053F33A6-BE5A-47D2-8804-06B4661B6238}" type="parTrans" cxnId="{4995981D-D4DB-45B6-AD25-A2D92F7D2EBF}">
      <dgm:prSet/>
      <dgm:spPr/>
      <dgm:t>
        <a:bodyPr/>
        <a:lstStyle/>
        <a:p>
          <a:endParaRPr lang="en-US"/>
        </a:p>
      </dgm:t>
    </dgm:pt>
    <dgm:pt modelId="{4160F8FF-DA6F-4C1B-A081-4AA436DEB32D}" type="sibTrans" cxnId="{4995981D-D4DB-45B6-AD25-A2D92F7D2EBF}">
      <dgm:prSet/>
      <dgm:spPr/>
      <dgm:t>
        <a:bodyPr/>
        <a:lstStyle/>
        <a:p>
          <a:endParaRPr lang="en-US"/>
        </a:p>
      </dgm:t>
    </dgm:pt>
    <dgm:pt modelId="{38F8AA51-763E-4FDE-BFD7-8069BCE23371}">
      <dgm:prSet/>
      <dgm:spPr/>
      <dgm:t>
        <a:bodyPr/>
        <a:lstStyle/>
        <a:p>
          <a:pPr rtl="0"/>
          <a:r>
            <a:rPr lang="en-US" dirty="0"/>
            <a:t>CLASSIFICATION:</a:t>
          </a:r>
          <a:r>
            <a:rPr lang="en-US" dirty="0">
              <a:latin typeface="Calibri Light" panose="020F0302020204030204"/>
            </a:rPr>
            <a:t> Virus</a:t>
          </a:r>
          <a:endParaRPr lang="en-US" dirty="0"/>
        </a:p>
      </dgm:t>
    </dgm:pt>
    <dgm:pt modelId="{9F2A397B-03B1-4415-B0EF-8EE1D242F3B4}" type="parTrans" cxnId="{75E97D51-E581-470E-9C4A-6FBB98577AC4}">
      <dgm:prSet/>
      <dgm:spPr/>
      <dgm:t>
        <a:bodyPr/>
        <a:lstStyle/>
        <a:p>
          <a:endParaRPr lang="en-US"/>
        </a:p>
      </dgm:t>
    </dgm:pt>
    <dgm:pt modelId="{AACDD318-2FCA-4B6E-91EA-5257FFF7445F}" type="sibTrans" cxnId="{75E97D51-E581-470E-9C4A-6FBB98577AC4}">
      <dgm:prSet/>
      <dgm:spPr/>
      <dgm:t>
        <a:bodyPr/>
        <a:lstStyle/>
        <a:p>
          <a:endParaRPr lang="en-US"/>
        </a:p>
      </dgm:t>
    </dgm:pt>
    <dgm:pt modelId="{FC345C88-8F44-4DE8-A2E6-4CF5C5C0D7AE}">
      <dgm:prSet/>
      <dgm:spPr/>
      <dgm:t>
        <a:bodyPr/>
        <a:lstStyle/>
        <a:p>
          <a:pPr rtl="0"/>
          <a:r>
            <a:rPr lang="en-US" dirty="0"/>
            <a:t>NOM EN FRANÇAIS:</a:t>
          </a:r>
          <a:r>
            <a:rPr lang="en-US" dirty="0">
              <a:latin typeface="Calibri Light" panose="020F0302020204030204"/>
            </a:rPr>
            <a:t> VIH / Sida</a:t>
          </a:r>
          <a:endParaRPr lang="en-US" dirty="0"/>
        </a:p>
      </dgm:t>
    </dgm:pt>
    <dgm:pt modelId="{5A5F4F5B-85EA-470B-8AB2-1B5EB6A2A9E4}" type="parTrans" cxnId="{A9F7EF7A-6B2B-4AEF-9D6E-0FAF818AA75D}">
      <dgm:prSet/>
      <dgm:spPr/>
      <dgm:t>
        <a:bodyPr/>
        <a:lstStyle/>
        <a:p>
          <a:endParaRPr lang="en-US"/>
        </a:p>
      </dgm:t>
    </dgm:pt>
    <dgm:pt modelId="{7F3F4BC9-322E-44FE-847E-3CA6FFDC9FE3}" type="sibTrans" cxnId="{A9F7EF7A-6B2B-4AEF-9D6E-0FAF818AA75D}">
      <dgm:prSet/>
      <dgm:spPr/>
      <dgm:t>
        <a:bodyPr/>
        <a:lstStyle/>
        <a:p>
          <a:endParaRPr lang="en-US"/>
        </a:p>
      </dgm:t>
    </dgm:pt>
    <dgm:pt modelId="{C31F7F25-A841-4440-9053-BE2C3F9F3EA4}">
      <dgm:prSet/>
      <dgm:spPr/>
      <dgm:t>
        <a:bodyPr/>
        <a:lstStyle/>
        <a:p>
          <a:pPr rtl="0"/>
          <a:r>
            <a:rPr lang="en-US" dirty="0"/>
            <a:t>TRAITEMENT?</a:t>
          </a:r>
          <a:r>
            <a:rPr lang="en-US" dirty="0">
              <a:latin typeface="Calibri Light" panose="020F0302020204030204"/>
            </a:rPr>
            <a:t> Trithérapie</a:t>
          </a:r>
          <a:endParaRPr lang="en-US" dirty="0"/>
        </a:p>
      </dgm:t>
    </dgm:pt>
    <dgm:pt modelId="{731B5C9F-B7C0-44F1-B322-BF6B311B66F2}" type="parTrans" cxnId="{8496050A-69E3-4E53-97F0-61D408E103D1}">
      <dgm:prSet/>
      <dgm:spPr/>
      <dgm:t>
        <a:bodyPr/>
        <a:lstStyle/>
        <a:p>
          <a:endParaRPr lang="en-US"/>
        </a:p>
      </dgm:t>
    </dgm:pt>
    <dgm:pt modelId="{2A1E3138-B3FC-49A0-BEC2-22CB4457BA1C}" type="sibTrans" cxnId="{8496050A-69E3-4E53-97F0-61D408E103D1}">
      <dgm:prSet/>
      <dgm:spPr/>
      <dgm:t>
        <a:bodyPr/>
        <a:lstStyle/>
        <a:p>
          <a:endParaRPr lang="en-US"/>
        </a:p>
      </dgm:t>
    </dgm:pt>
    <dgm:pt modelId="{3DDDB8D3-F15D-40A2-896D-4251F7493B68}" type="pres">
      <dgm:prSet presAssocID="{3526E1AA-2B9D-48EF-A395-0EA40F6E9DBA}" presName="root" presStyleCnt="0">
        <dgm:presLayoutVars>
          <dgm:dir/>
          <dgm:resizeHandles val="exact"/>
        </dgm:presLayoutVars>
      </dgm:prSet>
      <dgm:spPr/>
    </dgm:pt>
    <dgm:pt modelId="{380F611F-904C-441F-953B-F06556FD73DA}" type="pres">
      <dgm:prSet presAssocID="{3526E1AA-2B9D-48EF-A395-0EA40F6E9DBA}" presName="container" presStyleCnt="0">
        <dgm:presLayoutVars>
          <dgm:dir/>
          <dgm:resizeHandles val="exact"/>
        </dgm:presLayoutVars>
      </dgm:prSet>
      <dgm:spPr/>
    </dgm:pt>
    <dgm:pt modelId="{B1C4E124-3524-4A1C-BD07-008D91F312F1}" type="pres">
      <dgm:prSet presAssocID="{F16FACF7-CB7A-46D4-8ACA-12519CD250EE}" presName="compNode" presStyleCnt="0"/>
      <dgm:spPr/>
    </dgm:pt>
    <dgm:pt modelId="{892948E8-4712-4A1F-A1E5-F34A611B3F0D}" type="pres">
      <dgm:prSet presAssocID="{F16FACF7-CB7A-46D4-8ACA-12519CD250EE}" presName="iconBgRect" presStyleLbl="bgShp" presStyleIdx="0" presStyleCnt="4"/>
      <dgm:spPr/>
    </dgm:pt>
    <dgm:pt modelId="{0233FC12-8202-4D40-9FF0-2F4C20C39910}" type="pres">
      <dgm:prSet presAssocID="{F16FACF7-CB7A-46D4-8ACA-12519CD250EE}" presName="iconRect" presStyleLbl="nod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Flask"/>
        </a:ext>
      </dgm:extLst>
    </dgm:pt>
    <dgm:pt modelId="{BBAD7D29-58A0-48EF-9E95-D1C2769E27A0}" type="pres">
      <dgm:prSet presAssocID="{F16FACF7-CB7A-46D4-8ACA-12519CD250EE}" presName="spaceRect" presStyleCnt="0"/>
      <dgm:spPr/>
    </dgm:pt>
    <dgm:pt modelId="{450341E5-E823-4D98-8032-FF94C18A7A71}" type="pres">
      <dgm:prSet presAssocID="{F16FACF7-CB7A-46D4-8ACA-12519CD250EE}" presName="textRect" presStyleLbl="revTx" presStyleIdx="0" presStyleCnt="4">
        <dgm:presLayoutVars>
          <dgm:chMax val="1"/>
          <dgm:chPref val="1"/>
        </dgm:presLayoutVars>
      </dgm:prSet>
      <dgm:spPr/>
    </dgm:pt>
    <dgm:pt modelId="{26B31438-19E0-4E09-A25F-C27322D1848F}" type="pres">
      <dgm:prSet presAssocID="{4160F8FF-DA6F-4C1B-A081-4AA436DEB32D}" presName="sibTrans" presStyleLbl="sibTrans2D1" presStyleIdx="0" presStyleCnt="0"/>
      <dgm:spPr/>
    </dgm:pt>
    <dgm:pt modelId="{E02DA0C3-5166-4543-90F6-945A86AAFD9B}" type="pres">
      <dgm:prSet presAssocID="{38F8AA51-763E-4FDE-BFD7-8069BCE23371}" presName="compNode" presStyleCnt="0"/>
      <dgm:spPr/>
    </dgm:pt>
    <dgm:pt modelId="{E12BF049-AE04-4CB9-BBFE-A6F06CB4296F}" type="pres">
      <dgm:prSet presAssocID="{38F8AA51-763E-4FDE-BFD7-8069BCE23371}" presName="iconBgRect" presStyleLbl="bgShp" presStyleIdx="1" presStyleCnt="4"/>
      <dgm:spPr/>
    </dgm:pt>
    <dgm:pt modelId="{09AA880E-BC7C-425F-B197-17D4864D137E}" type="pres">
      <dgm:prSet presAssocID="{38F8AA51-763E-4FDE-BFD7-8069BCE23371}" presName="iconRect" presStyleLbl="node1" presStyleIdx="1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Hierarchy"/>
        </a:ext>
      </dgm:extLst>
    </dgm:pt>
    <dgm:pt modelId="{F144D3E9-EBB4-4156-B530-B67FA54590C2}" type="pres">
      <dgm:prSet presAssocID="{38F8AA51-763E-4FDE-BFD7-8069BCE23371}" presName="spaceRect" presStyleCnt="0"/>
      <dgm:spPr/>
    </dgm:pt>
    <dgm:pt modelId="{730400FD-D5AD-479C-ABA4-A6910B51BDDD}" type="pres">
      <dgm:prSet presAssocID="{38F8AA51-763E-4FDE-BFD7-8069BCE23371}" presName="textRect" presStyleLbl="revTx" presStyleIdx="1" presStyleCnt="4">
        <dgm:presLayoutVars>
          <dgm:chMax val="1"/>
          <dgm:chPref val="1"/>
        </dgm:presLayoutVars>
      </dgm:prSet>
      <dgm:spPr/>
    </dgm:pt>
    <dgm:pt modelId="{60EEF4A2-DAF0-49A3-912D-A9758E4D51A5}" type="pres">
      <dgm:prSet presAssocID="{AACDD318-2FCA-4B6E-91EA-5257FFF7445F}" presName="sibTrans" presStyleLbl="sibTrans2D1" presStyleIdx="0" presStyleCnt="0"/>
      <dgm:spPr/>
    </dgm:pt>
    <dgm:pt modelId="{0E712F69-CACC-42D4-8A9A-3D2A9DCFDDE3}" type="pres">
      <dgm:prSet presAssocID="{FC345C88-8F44-4DE8-A2E6-4CF5C5C0D7AE}" presName="compNode" presStyleCnt="0"/>
      <dgm:spPr/>
    </dgm:pt>
    <dgm:pt modelId="{B30C10DB-38EF-4B28-B1B8-692306142D9A}" type="pres">
      <dgm:prSet presAssocID="{FC345C88-8F44-4DE8-A2E6-4CF5C5C0D7AE}" presName="iconBgRect" presStyleLbl="bgShp" presStyleIdx="2" presStyleCnt="4"/>
      <dgm:spPr/>
    </dgm:pt>
    <dgm:pt modelId="{C72C34BB-3FF7-4B25-96B3-58A447B8210A}" type="pres">
      <dgm:prSet presAssocID="{FC345C88-8F44-4DE8-A2E6-4CF5C5C0D7AE}" presName="iconRect" presStyleLbl="node1" presStyleIdx="2" presStyleCnt="4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mall paint brush"/>
        </a:ext>
      </dgm:extLst>
    </dgm:pt>
    <dgm:pt modelId="{4D8FC399-09E5-424D-B2F3-A42B4E1B9ED1}" type="pres">
      <dgm:prSet presAssocID="{FC345C88-8F44-4DE8-A2E6-4CF5C5C0D7AE}" presName="spaceRect" presStyleCnt="0"/>
      <dgm:spPr/>
    </dgm:pt>
    <dgm:pt modelId="{A252C2A3-CEEB-45F8-94D0-D70086BB71B7}" type="pres">
      <dgm:prSet presAssocID="{FC345C88-8F44-4DE8-A2E6-4CF5C5C0D7AE}" presName="textRect" presStyleLbl="revTx" presStyleIdx="2" presStyleCnt="4">
        <dgm:presLayoutVars>
          <dgm:chMax val="1"/>
          <dgm:chPref val="1"/>
        </dgm:presLayoutVars>
      </dgm:prSet>
      <dgm:spPr/>
    </dgm:pt>
    <dgm:pt modelId="{983C4196-8B87-4B0E-975A-A69B24FEAF6F}" type="pres">
      <dgm:prSet presAssocID="{7F3F4BC9-322E-44FE-847E-3CA6FFDC9FE3}" presName="sibTrans" presStyleLbl="sibTrans2D1" presStyleIdx="0" presStyleCnt="0"/>
      <dgm:spPr/>
    </dgm:pt>
    <dgm:pt modelId="{8AEBD058-9D4B-43F5-9590-30F895EF413A}" type="pres">
      <dgm:prSet presAssocID="{C31F7F25-A841-4440-9053-BE2C3F9F3EA4}" presName="compNode" presStyleCnt="0"/>
      <dgm:spPr/>
    </dgm:pt>
    <dgm:pt modelId="{9F8EEBDA-FBFD-4BB1-A455-FDAC543EE9FB}" type="pres">
      <dgm:prSet presAssocID="{C31F7F25-A841-4440-9053-BE2C3F9F3EA4}" presName="iconBgRect" presStyleLbl="bgShp" presStyleIdx="3" presStyleCnt="4"/>
      <dgm:spPr/>
    </dgm:pt>
    <dgm:pt modelId="{5EAEFE41-1272-41E5-B574-4ADEEF968816}" type="pres">
      <dgm:prSet presAssocID="{C31F7F25-A841-4440-9053-BE2C3F9F3EA4}" presName="iconRect" presStyleLbl="node1" presStyleIdx="3" presStyleCnt="4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edicine"/>
        </a:ext>
      </dgm:extLst>
    </dgm:pt>
    <dgm:pt modelId="{1D72437C-F50D-4B3F-A492-B8812C8F4E9E}" type="pres">
      <dgm:prSet presAssocID="{C31F7F25-A841-4440-9053-BE2C3F9F3EA4}" presName="spaceRect" presStyleCnt="0"/>
      <dgm:spPr/>
    </dgm:pt>
    <dgm:pt modelId="{1C13EBD2-EA28-45CA-A10D-144AF5543034}" type="pres">
      <dgm:prSet presAssocID="{C31F7F25-A841-4440-9053-BE2C3F9F3EA4}" presName="textRect" presStyleLbl="revTx" presStyleIdx="3" presStyleCnt="4">
        <dgm:presLayoutVars>
          <dgm:chMax val="1"/>
          <dgm:chPref val="1"/>
        </dgm:presLayoutVars>
      </dgm:prSet>
      <dgm:spPr/>
    </dgm:pt>
  </dgm:ptLst>
  <dgm:cxnLst>
    <dgm:cxn modelId="{8496050A-69E3-4E53-97F0-61D408E103D1}" srcId="{3526E1AA-2B9D-48EF-A395-0EA40F6E9DBA}" destId="{C31F7F25-A841-4440-9053-BE2C3F9F3EA4}" srcOrd="3" destOrd="0" parTransId="{731B5C9F-B7C0-44F1-B322-BF6B311B66F2}" sibTransId="{2A1E3138-B3FC-49A0-BEC2-22CB4457BA1C}"/>
    <dgm:cxn modelId="{4995981D-D4DB-45B6-AD25-A2D92F7D2EBF}" srcId="{3526E1AA-2B9D-48EF-A395-0EA40F6E9DBA}" destId="{F16FACF7-CB7A-46D4-8ACA-12519CD250EE}" srcOrd="0" destOrd="0" parTransId="{053F33A6-BE5A-47D2-8804-06B4661B6238}" sibTransId="{4160F8FF-DA6F-4C1B-A081-4AA436DEB32D}"/>
    <dgm:cxn modelId="{5A40515D-DF56-4428-803A-9A8D3A080F76}" type="presOf" srcId="{AACDD318-2FCA-4B6E-91EA-5257FFF7445F}" destId="{60EEF4A2-DAF0-49A3-912D-A9758E4D51A5}" srcOrd="0" destOrd="0" presId="urn:microsoft.com/office/officeart/2018/2/layout/IconCircleList"/>
    <dgm:cxn modelId="{89815460-885A-4CEE-8A6D-0C8D66B52733}" type="presOf" srcId="{38F8AA51-763E-4FDE-BFD7-8069BCE23371}" destId="{730400FD-D5AD-479C-ABA4-A6910B51BDDD}" srcOrd="0" destOrd="0" presId="urn:microsoft.com/office/officeart/2018/2/layout/IconCircleList"/>
    <dgm:cxn modelId="{24E62962-B4A8-4B1F-A6DD-5B68334CD7A1}" type="presOf" srcId="{FC345C88-8F44-4DE8-A2E6-4CF5C5C0D7AE}" destId="{A252C2A3-CEEB-45F8-94D0-D70086BB71B7}" srcOrd="0" destOrd="0" presId="urn:microsoft.com/office/officeart/2018/2/layout/IconCircleList"/>
    <dgm:cxn modelId="{F83C454D-8B1C-4A60-981A-58E937181DEA}" type="presOf" srcId="{C31F7F25-A841-4440-9053-BE2C3F9F3EA4}" destId="{1C13EBD2-EA28-45CA-A10D-144AF5543034}" srcOrd="0" destOrd="0" presId="urn:microsoft.com/office/officeart/2018/2/layout/IconCircleList"/>
    <dgm:cxn modelId="{75E97D51-E581-470E-9C4A-6FBB98577AC4}" srcId="{3526E1AA-2B9D-48EF-A395-0EA40F6E9DBA}" destId="{38F8AA51-763E-4FDE-BFD7-8069BCE23371}" srcOrd="1" destOrd="0" parTransId="{9F2A397B-03B1-4415-B0EF-8EE1D242F3B4}" sibTransId="{AACDD318-2FCA-4B6E-91EA-5257FFF7445F}"/>
    <dgm:cxn modelId="{FF628051-ACA0-4EFC-BF79-C8F014A4E522}" type="presOf" srcId="{3526E1AA-2B9D-48EF-A395-0EA40F6E9DBA}" destId="{3DDDB8D3-F15D-40A2-896D-4251F7493B68}" srcOrd="0" destOrd="0" presId="urn:microsoft.com/office/officeart/2018/2/layout/IconCircleList"/>
    <dgm:cxn modelId="{FC0EDB78-F82D-4417-9210-696B856EB7A7}" type="presOf" srcId="{7F3F4BC9-322E-44FE-847E-3CA6FFDC9FE3}" destId="{983C4196-8B87-4B0E-975A-A69B24FEAF6F}" srcOrd="0" destOrd="0" presId="urn:microsoft.com/office/officeart/2018/2/layout/IconCircleList"/>
    <dgm:cxn modelId="{A9F7EF7A-6B2B-4AEF-9D6E-0FAF818AA75D}" srcId="{3526E1AA-2B9D-48EF-A395-0EA40F6E9DBA}" destId="{FC345C88-8F44-4DE8-A2E6-4CF5C5C0D7AE}" srcOrd="2" destOrd="0" parTransId="{5A5F4F5B-85EA-470B-8AB2-1B5EB6A2A9E4}" sibTransId="{7F3F4BC9-322E-44FE-847E-3CA6FFDC9FE3}"/>
    <dgm:cxn modelId="{D3B308A7-E8A7-445D-9391-FB0107BEE35D}" type="presOf" srcId="{F16FACF7-CB7A-46D4-8ACA-12519CD250EE}" destId="{450341E5-E823-4D98-8032-FF94C18A7A71}" srcOrd="0" destOrd="0" presId="urn:microsoft.com/office/officeart/2018/2/layout/IconCircleList"/>
    <dgm:cxn modelId="{0B5B06FF-E75A-4C27-8614-7B16F5E689FE}" type="presOf" srcId="{4160F8FF-DA6F-4C1B-A081-4AA436DEB32D}" destId="{26B31438-19E0-4E09-A25F-C27322D1848F}" srcOrd="0" destOrd="0" presId="urn:microsoft.com/office/officeart/2018/2/layout/IconCircleList"/>
    <dgm:cxn modelId="{92BB632F-749B-4BF1-A1FE-16A09BC69953}" type="presParOf" srcId="{3DDDB8D3-F15D-40A2-896D-4251F7493B68}" destId="{380F611F-904C-441F-953B-F06556FD73DA}" srcOrd="0" destOrd="0" presId="urn:microsoft.com/office/officeart/2018/2/layout/IconCircleList"/>
    <dgm:cxn modelId="{C0D30A7C-8B77-47FB-9D69-82371E3E8FD2}" type="presParOf" srcId="{380F611F-904C-441F-953B-F06556FD73DA}" destId="{B1C4E124-3524-4A1C-BD07-008D91F312F1}" srcOrd="0" destOrd="0" presId="urn:microsoft.com/office/officeart/2018/2/layout/IconCircleList"/>
    <dgm:cxn modelId="{DB113C42-8801-4D56-B1F5-CD748BABCFB0}" type="presParOf" srcId="{B1C4E124-3524-4A1C-BD07-008D91F312F1}" destId="{892948E8-4712-4A1F-A1E5-F34A611B3F0D}" srcOrd="0" destOrd="0" presId="urn:microsoft.com/office/officeart/2018/2/layout/IconCircleList"/>
    <dgm:cxn modelId="{E344951E-B523-43A0-BAFE-839C15506166}" type="presParOf" srcId="{B1C4E124-3524-4A1C-BD07-008D91F312F1}" destId="{0233FC12-8202-4D40-9FF0-2F4C20C39910}" srcOrd="1" destOrd="0" presId="urn:microsoft.com/office/officeart/2018/2/layout/IconCircleList"/>
    <dgm:cxn modelId="{CAE3AEE0-8808-4C3C-B6C1-5224676E6E35}" type="presParOf" srcId="{B1C4E124-3524-4A1C-BD07-008D91F312F1}" destId="{BBAD7D29-58A0-48EF-9E95-D1C2769E27A0}" srcOrd="2" destOrd="0" presId="urn:microsoft.com/office/officeart/2018/2/layout/IconCircleList"/>
    <dgm:cxn modelId="{67B2ECB3-460D-4DB3-B167-8EDEBF463DA5}" type="presParOf" srcId="{B1C4E124-3524-4A1C-BD07-008D91F312F1}" destId="{450341E5-E823-4D98-8032-FF94C18A7A71}" srcOrd="3" destOrd="0" presId="urn:microsoft.com/office/officeart/2018/2/layout/IconCircleList"/>
    <dgm:cxn modelId="{129BFA09-D33E-40DD-9B45-9D790CFDF462}" type="presParOf" srcId="{380F611F-904C-441F-953B-F06556FD73DA}" destId="{26B31438-19E0-4E09-A25F-C27322D1848F}" srcOrd="1" destOrd="0" presId="urn:microsoft.com/office/officeart/2018/2/layout/IconCircleList"/>
    <dgm:cxn modelId="{5B86C972-4D4D-468E-9061-00689D5A672F}" type="presParOf" srcId="{380F611F-904C-441F-953B-F06556FD73DA}" destId="{E02DA0C3-5166-4543-90F6-945A86AAFD9B}" srcOrd="2" destOrd="0" presId="urn:microsoft.com/office/officeart/2018/2/layout/IconCircleList"/>
    <dgm:cxn modelId="{A9388C75-2794-45F5-8FBC-5CD93510EF76}" type="presParOf" srcId="{E02DA0C3-5166-4543-90F6-945A86AAFD9B}" destId="{E12BF049-AE04-4CB9-BBFE-A6F06CB4296F}" srcOrd="0" destOrd="0" presId="urn:microsoft.com/office/officeart/2018/2/layout/IconCircleList"/>
    <dgm:cxn modelId="{9B15C5CF-D923-4CBF-81CB-EC6AE7B25906}" type="presParOf" srcId="{E02DA0C3-5166-4543-90F6-945A86AAFD9B}" destId="{09AA880E-BC7C-425F-B197-17D4864D137E}" srcOrd="1" destOrd="0" presId="urn:microsoft.com/office/officeart/2018/2/layout/IconCircleList"/>
    <dgm:cxn modelId="{33A08FD2-9143-4A55-BE05-0E9879CF15C3}" type="presParOf" srcId="{E02DA0C3-5166-4543-90F6-945A86AAFD9B}" destId="{F144D3E9-EBB4-4156-B530-B67FA54590C2}" srcOrd="2" destOrd="0" presId="urn:microsoft.com/office/officeart/2018/2/layout/IconCircleList"/>
    <dgm:cxn modelId="{8E6D6B79-97B4-452E-84D2-AE0BB4E451AE}" type="presParOf" srcId="{E02DA0C3-5166-4543-90F6-945A86AAFD9B}" destId="{730400FD-D5AD-479C-ABA4-A6910B51BDDD}" srcOrd="3" destOrd="0" presId="urn:microsoft.com/office/officeart/2018/2/layout/IconCircleList"/>
    <dgm:cxn modelId="{D9027E65-A93E-4F79-8816-8C0B5233BBD5}" type="presParOf" srcId="{380F611F-904C-441F-953B-F06556FD73DA}" destId="{60EEF4A2-DAF0-49A3-912D-A9758E4D51A5}" srcOrd="3" destOrd="0" presId="urn:microsoft.com/office/officeart/2018/2/layout/IconCircleList"/>
    <dgm:cxn modelId="{52C5E5D8-F790-4E7E-AD36-099F6488C272}" type="presParOf" srcId="{380F611F-904C-441F-953B-F06556FD73DA}" destId="{0E712F69-CACC-42D4-8A9A-3D2A9DCFDDE3}" srcOrd="4" destOrd="0" presId="urn:microsoft.com/office/officeart/2018/2/layout/IconCircleList"/>
    <dgm:cxn modelId="{12B64840-EBF9-48F0-8763-D03FCF0E1B53}" type="presParOf" srcId="{0E712F69-CACC-42D4-8A9A-3D2A9DCFDDE3}" destId="{B30C10DB-38EF-4B28-B1B8-692306142D9A}" srcOrd="0" destOrd="0" presId="urn:microsoft.com/office/officeart/2018/2/layout/IconCircleList"/>
    <dgm:cxn modelId="{C434E7EA-09D9-4665-B6A2-28B3D7DBF137}" type="presParOf" srcId="{0E712F69-CACC-42D4-8A9A-3D2A9DCFDDE3}" destId="{C72C34BB-3FF7-4B25-96B3-58A447B8210A}" srcOrd="1" destOrd="0" presId="urn:microsoft.com/office/officeart/2018/2/layout/IconCircleList"/>
    <dgm:cxn modelId="{A4E7679B-E0B0-4EFD-88C5-BC9789267AF1}" type="presParOf" srcId="{0E712F69-CACC-42D4-8A9A-3D2A9DCFDDE3}" destId="{4D8FC399-09E5-424D-B2F3-A42B4E1B9ED1}" srcOrd="2" destOrd="0" presId="urn:microsoft.com/office/officeart/2018/2/layout/IconCircleList"/>
    <dgm:cxn modelId="{7041E2CA-70B0-421C-B019-D110D8990DFA}" type="presParOf" srcId="{0E712F69-CACC-42D4-8A9A-3D2A9DCFDDE3}" destId="{A252C2A3-CEEB-45F8-94D0-D70086BB71B7}" srcOrd="3" destOrd="0" presId="urn:microsoft.com/office/officeart/2018/2/layout/IconCircleList"/>
    <dgm:cxn modelId="{9EEF78BE-1AC1-4844-8B98-80E931365C64}" type="presParOf" srcId="{380F611F-904C-441F-953B-F06556FD73DA}" destId="{983C4196-8B87-4B0E-975A-A69B24FEAF6F}" srcOrd="5" destOrd="0" presId="urn:microsoft.com/office/officeart/2018/2/layout/IconCircleList"/>
    <dgm:cxn modelId="{4D481B58-33DC-4C6C-9FFF-0599623D112D}" type="presParOf" srcId="{380F611F-904C-441F-953B-F06556FD73DA}" destId="{8AEBD058-9D4B-43F5-9590-30F895EF413A}" srcOrd="6" destOrd="0" presId="urn:microsoft.com/office/officeart/2018/2/layout/IconCircleList"/>
    <dgm:cxn modelId="{E31AB4F8-3E24-4AB7-B0A9-F719F8D719AE}" type="presParOf" srcId="{8AEBD058-9D4B-43F5-9590-30F895EF413A}" destId="{9F8EEBDA-FBFD-4BB1-A455-FDAC543EE9FB}" srcOrd="0" destOrd="0" presId="urn:microsoft.com/office/officeart/2018/2/layout/IconCircleList"/>
    <dgm:cxn modelId="{F8A42C72-76FE-4E40-90BD-35DE229A718C}" type="presParOf" srcId="{8AEBD058-9D4B-43F5-9590-30F895EF413A}" destId="{5EAEFE41-1272-41E5-B574-4ADEEF968816}" srcOrd="1" destOrd="0" presId="urn:microsoft.com/office/officeart/2018/2/layout/IconCircleList"/>
    <dgm:cxn modelId="{5CC5EA61-6899-4754-A634-7345845A6DBA}" type="presParOf" srcId="{8AEBD058-9D4B-43F5-9590-30F895EF413A}" destId="{1D72437C-F50D-4B3F-A492-B8812C8F4E9E}" srcOrd="2" destOrd="0" presId="urn:microsoft.com/office/officeart/2018/2/layout/IconCircleList"/>
    <dgm:cxn modelId="{9DBF1BA8-BBC9-452F-B7AB-40A222EE2524}" type="presParOf" srcId="{8AEBD058-9D4B-43F5-9590-30F895EF413A}" destId="{1C13EBD2-EA28-45CA-A10D-144AF5543034}" srcOrd="3" destOrd="0" presId="urn:microsoft.com/office/officeart/2018/2/layout/IconCircle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3526E1AA-2B9D-48EF-A395-0EA40F6E9DBA}" type="doc">
      <dgm:prSet loTypeId="urn:microsoft.com/office/officeart/2018/2/layout/IconCircleList" loCatId="icon" qsTypeId="urn:microsoft.com/office/officeart/2005/8/quickstyle/simple1" qsCatId="simple" csTypeId="urn:microsoft.com/office/officeart/2018/5/colors/Iconchunking_neutralicon_accent0_3" csCatId="mainScheme" phldr="1"/>
      <dgm:spPr/>
      <dgm:t>
        <a:bodyPr/>
        <a:lstStyle/>
        <a:p>
          <a:endParaRPr lang="en-US"/>
        </a:p>
      </dgm:t>
    </dgm:pt>
    <dgm:pt modelId="{F16FACF7-CB7A-46D4-8ACA-12519CD250EE}">
      <dgm:prSet/>
      <dgm:spPr/>
      <dgm:t>
        <a:bodyPr/>
        <a:lstStyle/>
        <a:p>
          <a:pPr rtl="0"/>
          <a:r>
            <a:rPr lang="en-US" dirty="0"/>
            <a:t>NOM SCIENTIFIQUE:</a:t>
          </a:r>
          <a:r>
            <a:rPr lang="en-US" dirty="0">
              <a:latin typeface="Calibri Light" panose="020F0302020204030204"/>
            </a:rPr>
            <a:t> Treponema pallidum</a:t>
          </a:r>
          <a:endParaRPr lang="en-US" dirty="0"/>
        </a:p>
      </dgm:t>
    </dgm:pt>
    <dgm:pt modelId="{053F33A6-BE5A-47D2-8804-06B4661B6238}" type="parTrans" cxnId="{4995981D-D4DB-45B6-AD25-A2D92F7D2EBF}">
      <dgm:prSet/>
      <dgm:spPr/>
      <dgm:t>
        <a:bodyPr/>
        <a:lstStyle/>
        <a:p>
          <a:endParaRPr lang="en-US"/>
        </a:p>
      </dgm:t>
    </dgm:pt>
    <dgm:pt modelId="{4160F8FF-DA6F-4C1B-A081-4AA436DEB32D}" type="sibTrans" cxnId="{4995981D-D4DB-45B6-AD25-A2D92F7D2EBF}">
      <dgm:prSet/>
      <dgm:spPr/>
      <dgm:t>
        <a:bodyPr/>
        <a:lstStyle/>
        <a:p>
          <a:endParaRPr lang="en-US"/>
        </a:p>
      </dgm:t>
    </dgm:pt>
    <dgm:pt modelId="{38F8AA51-763E-4FDE-BFD7-8069BCE23371}">
      <dgm:prSet/>
      <dgm:spPr/>
      <dgm:t>
        <a:bodyPr/>
        <a:lstStyle/>
        <a:p>
          <a:pPr rtl="0"/>
          <a:r>
            <a:rPr lang="en-US" dirty="0"/>
            <a:t>CLASSIFICATION:</a:t>
          </a:r>
          <a:r>
            <a:rPr lang="en-US" dirty="0">
              <a:latin typeface="Calibri Light" panose="020F0302020204030204"/>
            </a:rPr>
            <a:t> </a:t>
          </a:r>
          <a:r>
            <a:rPr lang="en-US" dirty="0" err="1">
              <a:latin typeface="Calibri Light" panose="020F0302020204030204"/>
            </a:rPr>
            <a:t>Règne</a:t>
          </a:r>
          <a:r>
            <a:rPr lang="en-US" dirty="0">
              <a:latin typeface="Calibri Light" panose="020F0302020204030204"/>
            </a:rPr>
            <a:t> des </a:t>
          </a:r>
          <a:r>
            <a:rPr lang="en-US" dirty="0" err="1">
              <a:latin typeface="Calibri Light" panose="020F0302020204030204"/>
            </a:rPr>
            <a:t>monorès</a:t>
          </a:r>
          <a:endParaRPr lang="en-US" dirty="0" err="1"/>
        </a:p>
      </dgm:t>
    </dgm:pt>
    <dgm:pt modelId="{9F2A397B-03B1-4415-B0EF-8EE1D242F3B4}" type="parTrans" cxnId="{75E97D51-E581-470E-9C4A-6FBB98577AC4}">
      <dgm:prSet/>
      <dgm:spPr/>
      <dgm:t>
        <a:bodyPr/>
        <a:lstStyle/>
        <a:p>
          <a:endParaRPr lang="en-US"/>
        </a:p>
      </dgm:t>
    </dgm:pt>
    <dgm:pt modelId="{AACDD318-2FCA-4B6E-91EA-5257FFF7445F}" type="sibTrans" cxnId="{75E97D51-E581-470E-9C4A-6FBB98577AC4}">
      <dgm:prSet/>
      <dgm:spPr/>
      <dgm:t>
        <a:bodyPr/>
        <a:lstStyle/>
        <a:p>
          <a:endParaRPr lang="en-US"/>
        </a:p>
      </dgm:t>
    </dgm:pt>
    <dgm:pt modelId="{FC345C88-8F44-4DE8-A2E6-4CF5C5C0D7AE}">
      <dgm:prSet/>
      <dgm:spPr/>
      <dgm:t>
        <a:bodyPr/>
        <a:lstStyle/>
        <a:p>
          <a:pPr rtl="0"/>
          <a:r>
            <a:rPr lang="en-US" dirty="0"/>
            <a:t>NOM EN FRANÇAIS:</a:t>
          </a:r>
          <a:r>
            <a:rPr lang="en-US" dirty="0">
              <a:latin typeface="Calibri Light" panose="020F0302020204030204"/>
            </a:rPr>
            <a:t> </a:t>
          </a:r>
          <a:r>
            <a:rPr lang="en-US" dirty="0" err="1">
              <a:latin typeface="Calibri Light" panose="020F0302020204030204"/>
            </a:rPr>
            <a:t>Shyphilis</a:t>
          </a:r>
          <a:endParaRPr lang="en-US" dirty="0" err="1"/>
        </a:p>
      </dgm:t>
    </dgm:pt>
    <dgm:pt modelId="{5A5F4F5B-85EA-470B-8AB2-1B5EB6A2A9E4}" type="parTrans" cxnId="{A9F7EF7A-6B2B-4AEF-9D6E-0FAF818AA75D}">
      <dgm:prSet/>
      <dgm:spPr/>
      <dgm:t>
        <a:bodyPr/>
        <a:lstStyle/>
        <a:p>
          <a:endParaRPr lang="en-US"/>
        </a:p>
      </dgm:t>
    </dgm:pt>
    <dgm:pt modelId="{7F3F4BC9-322E-44FE-847E-3CA6FFDC9FE3}" type="sibTrans" cxnId="{A9F7EF7A-6B2B-4AEF-9D6E-0FAF818AA75D}">
      <dgm:prSet/>
      <dgm:spPr/>
      <dgm:t>
        <a:bodyPr/>
        <a:lstStyle/>
        <a:p>
          <a:endParaRPr lang="en-US"/>
        </a:p>
      </dgm:t>
    </dgm:pt>
    <dgm:pt modelId="{C31F7F25-A841-4440-9053-BE2C3F9F3EA4}">
      <dgm:prSet/>
      <dgm:spPr/>
      <dgm:t>
        <a:bodyPr/>
        <a:lstStyle/>
        <a:p>
          <a:pPr rtl="0"/>
          <a:r>
            <a:rPr lang="en-US" dirty="0"/>
            <a:t>TRAITEMENT?</a:t>
          </a:r>
          <a:r>
            <a:rPr lang="en-US" dirty="0">
              <a:latin typeface="Calibri Light" panose="020F0302020204030204"/>
            </a:rPr>
            <a:t> </a:t>
          </a:r>
          <a:r>
            <a:rPr lang="en-US" dirty="0" err="1">
              <a:latin typeface="Calibri Light" panose="020F0302020204030204"/>
            </a:rPr>
            <a:t>Antibiotique</a:t>
          </a:r>
          <a:endParaRPr lang="en-US" dirty="0" err="1"/>
        </a:p>
      </dgm:t>
    </dgm:pt>
    <dgm:pt modelId="{731B5C9F-B7C0-44F1-B322-BF6B311B66F2}" type="parTrans" cxnId="{8496050A-69E3-4E53-97F0-61D408E103D1}">
      <dgm:prSet/>
      <dgm:spPr/>
      <dgm:t>
        <a:bodyPr/>
        <a:lstStyle/>
        <a:p>
          <a:endParaRPr lang="en-US"/>
        </a:p>
      </dgm:t>
    </dgm:pt>
    <dgm:pt modelId="{2A1E3138-B3FC-49A0-BEC2-22CB4457BA1C}" type="sibTrans" cxnId="{8496050A-69E3-4E53-97F0-61D408E103D1}">
      <dgm:prSet/>
      <dgm:spPr/>
      <dgm:t>
        <a:bodyPr/>
        <a:lstStyle/>
        <a:p>
          <a:endParaRPr lang="en-US"/>
        </a:p>
      </dgm:t>
    </dgm:pt>
    <dgm:pt modelId="{3DDDB8D3-F15D-40A2-896D-4251F7493B68}" type="pres">
      <dgm:prSet presAssocID="{3526E1AA-2B9D-48EF-A395-0EA40F6E9DBA}" presName="root" presStyleCnt="0">
        <dgm:presLayoutVars>
          <dgm:dir/>
          <dgm:resizeHandles val="exact"/>
        </dgm:presLayoutVars>
      </dgm:prSet>
      <dgm:spPr/>
    </dgm:pt>
    <dgm:pt modelId="{380F611F-904C-441F-953B-F06556FD73DA}" type="pres">
      <dgm:prSet presAssocID="{3526E1AA-2B9D-48EF-A395-0EA40F6E9DBA}" presName="container" presStyleCnt="0">
        <dgm:presLayoutVars>
          <dgm:dir/>
          <dgm:resizeHandles val="exact"/>
        </dgm:presLayoutVars>
      </dgm:prSet>
      <dgm:spPr/>
    </dgm:pt>
    <dgm:pt modelId="{B1C4E124-3524-4A1C-BD07-008D91F312F1}" type="pres">
      <dgm:prSet presAssocID="{F16FACF7-CB7A-46D4-8ACA-12519CD250EE}" presName="compNode" presStyleCnt="0"/>
      <dgm:spPr/>
    </dgm:pt>
    <dgm:pt modelId="{892948E8-4712-4A1F-A1E5-F34A611B3F0D}" type="pres">
      <dgm:prSet presAssocID="{F16FACF7-CB7A-46D4-8ACA-12519CD250EE}" presName="iconBgRect" presStyleLbl="bgShp" presStyleIdx="0" presStyleCnt="4"/>
      <dgm:spPr/>
    </dgm:pt>
    <dgm:pt modelId="{0233FC12-8202-4D40-9FF0-2F4C20C39910}" type="pres">
      <dgm:prSet presAssocID="{F16FACF7-CB7A-46D4-8ACA-12519CD250EE}" presName="iconRect" presStyleLbl="nod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Flask"/>
        </a:ext>
      </dgm:extLst>
    </dgm:pt>
    <dgm:pt modelId="{BBAD7D29-58A0-48EF-9E95-D1C2769E27A0}" type="pres">
      <dgm:prSet presAssocID="{F16FACF7-CB7A-46D4-8ACA-12519CD250EE}" presName="spaceRect" presStyleCnt="0"/>
      <dgm:spPr/>
    </dgm:pt>
    <dgm:pt modelId="{450341E5-E823-4D98-8032-FF94C18A7A71}" type="pres">
      <dgm:prSet presAssocID="{F16FACF7-CB7A-46D4-8ACA-12519CD250EE}" presName="textRect" presStyleLbl="revTx" presStyleIdx="0" presStyleCnt="4">
        <dgm:presLayoutVars>
          <dgm:chMax val="1"/>
          <dgm:chPref val="1"/>
        </dgm:presLayoutVars>
      </dgm:prSet>
      <dgm:spPr/>
    </dgm:pt>
    <dgm:pt modelId="{26B31438-19E0-4E09-A25F-C27322D1848F}" type="pres">
      <dgm:prSet presAssocID="{4160F8FF-DA6F-4C1B-A081-4AA436DEB32D}" presName="sibTrans" presStyleLbl="sibTrans2D1" presStyleIdx="0" presStyleCnt="0"/>
      <dgm:spPr/>
    </dgm:pt>
    <dgm:pt modelId="{E02DA0C3-5166-4543-90F6-945A86AAFD9B}" type="pres">
      <dgm:prSet presAssocID="{38F8AA51-763E-4FDE-BFD7-8069BCE23371}" presName="compNode" presStyleCnt="0"/>
      <dgm:spPr/>
    </dgm:pt>
    <dgm:pt modelId="{E12BF049-AE04-4CB9-BBFE-A6F06CB4296F}" type="pres">
      <dgm:prSet presAssocID="{38F8AA51-763E-4FDE-BFD7-8069BCE23371}" presName="iconBgRect" presStyleLbl="bgShp" presStyleIdx="1" presStyleCnt="4"/>
      <dgm:spPr/>
    </dgm:pt>
    <dgm:pt modelId="{09AA880E-BC7C-425F-B197-17D4864D137E}" type="pres">
      <dgm:prSet presAssocID="{38F8AA51-763E-4FDE-BFD7-8069BCE23371}" presName="iconRect" presStyleLbl="node1" presStyleIdx="1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Hierarchy"/>
        </a:ext>
      </dgm:extLst>
    </dgm:pt>
    <dgm:pt modelId="{F144D3E9-EBB4-4156-B530-B67FA54590C2}" type="pres">
      <dgm:prSet presAssocID="{38F8AA51-763E-4FDE-BFD7-8069BCE23371}" presName="spaceRect" presStyleCnt="0"/>
      <dgm:spPr/>
    </dgm:pt>
    <dgm:pt modelId="{730400FD-D5AD-479C-ABA4-A6910B51BDDD}" type="pres">
      <dgm:prSet presAssocID="{38F8AA51-763E-4FDE-BFD7-8069BCE23371}" presName="textRect" presStyleLbl="revTx" presStyleIdx="1" presStyleCnt="4">
        <dgm:presLayoutVars>
          <dgm:chMax val="1"/>
          <dgm:chPref val="1"/>
        </dgm:presLayoutVars>
      </dgm:prSet>
      <dgm:spPr/>
    </dgm:pt>
    <dgm:pt modelId="{60EEF4A2-DAF0-49A3-912D-A9758E4D51A5}" type="pres">
      <dgm:prSet presAssocID="{AACDD318-2FCA-4B6E-91EA-5257FFF7445F}" presName="sibTrans" presStyleLbl="sibTrans2D1" presStyleIdx="0" presStyleCnt="0"/>
      <dgm:spPr/>
    </dgm:pt>
    <dgm:pt modelId="{0E712F69-CACC-42D4-8A9A-3D2A9DCFDDE3}" type="pres">
      <dgm:prSet presAssocID="{FC345C88-8F44-4DE8-A2E6-4CF5C5C0D7AE}" presName="compNode" presStyleCnt="0"/>
      <dgm:spPr/>
    </dgm:pt>
    <dgm:pt modelId="{B30C10DB-38EF-4B28-B1B8-692306142D9A}" type="pres">
      <dgm:prSet presAssocID="{FC345C88-8F44-4DE8-A2E6-4CF5C5C0D7AE}" presName="iconBgRect" presStyleLbl="bgShp" presStyleIdx="2" presStyleCnt="4"/>
      <dgm:spPr/>
    </dgm:pt>
    <dgm:pt modelId="{C72C34BB-3FF7-4B25-96B3-58A447B8210A}" type="pres">
      <dgm:prSet presAssocID="{FC345C88-8F44-4DE8-A2E6-4CF5C5C0D7AE}" presName="iconRect" presStyleLbl="node1" presStyleIdx="2" presStyleCnt="4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mall paint brush"/>
        </a:ext>
      </dgm:extLst>
    </dgm:pt>
    <dgm:pt modelId="{4D8FC399-09E5-424D-B2F3-A42B4E1B9ED1}" type="pres">
      <dgm:prSet presAssocID="{FC345C88-8F44-4DE8-A2E6-4CF5C5C0D7AE}" presName="spaceRect" presStyleCnt="0"/>
      <dgm:spPr/>
    </dgm:pt>
    <dgm:pt modelId="{A252C2A3-CEEB-45F8-94D0-D70086BB71B7}" type="pres">
      <dgm:prSet presAssocID="{FC345C88-8F44-4DE8-A2E6-4CF5C5C0D7AE}" presName="textRect" presStyleLbl="revTx" presStyleIdx="2" presStyleCnt="4">
        <dgm:presLayoutVars>
          <dgm:chMax val="1"/>
          <dgm:chPref val="1"/>
        </dgm:presLayoutVars>
      </dgm:prSet>
      <dgm:spPr/>
    </dgm:pt>
    <dgm:pt modelId="{983C4196-8B87-4B0E-975A-A69B24FEAF6F}" type="pres">
      <dgm:prSet presAssocID="{7F3F4BC9-322E-44FE-847E-3CA6FFDC9FE3}" presName="sibTrans" presStyleLbl="sibTrans2D1" presStyleIdx="0" presStyleCnt="0"/>
      <dgm:spPr/>
    </dgm:pt>
    <dgm:pt modelId="{8AEBD058-9D4B-43F5-9590-30F895EF413A}" type="pres">
      <dgm:prSet presAssocID="{C31F7F25-A841-4440-9053-BE2C3F9F3EA4}" presName="compNode" presStyleCnt="0"/>
      <dgm:spPr/>
    </dgm:pt>
    <dgm:pt modelId="{9F8EEBDA-FBFD-4BB1-A455-FDAC543EE9FB}" type="pres">
      <dgm:prSet presAssocID="{C31F7F25-A841-4440-9053-BE2C3F9F3EA4}" presName="iconBgRect" presStyleLbl="bgShp" presStyleIdx="3" presStyleCnt="4"/>
      <dgm:spPr/>
    </dgm:pt>
    <dgm:pt modelId="{5EAEFE41-1272-41E5-B574-4ADEEF968816}" type="pres">
      <dgm:prSet presAssocID="{C31F7F25-A841-4440-9053-BE2C3F9F3EA4}" presName="iconRect" presStyleLbl="node1" presStyleIdx="3" presStyleCnt="4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edicine"/>
        </a:ext>
      </dgm:extLst>
    </dgm:pt>
    <dgm:pt modelId="{1D72437C-F50D-4B3F-A492-B8812C8F4E9E}" type="pres">
      <dgm:prSet presAssocID="{C31F7F25-A841-4440-9053-BE2C3F9F3EA4}" presName="spaceRect" presStyleCnt="0"/>
      <dgm:spPr/>
    </dgm:pt>
    <dgm:pt modelId="{1C13EBD2-EA28-45CA-A10D-144AF5543034}" type="pres">
      <dgm:prSet presAssocID="{C31F7F25-A841-4440-9053-BE2C3F9F3EA4}" presName="textRect" presStyleLbl="revTx" presStyleIdx="3" presStyleCnt="4">
        <dgm:presLayoutVars>
          <dgm:chMax val="1"/>
          <dgm:chPref val="1"/>
        </dgm:presLayoutVars>
      </dgm:prSet>
      <dgm:spPr/>
    </dgm:pt>
  </dgm:ptLst>
  <dgm:cxnLst>
    <dgm:cxn modelId="{8496050A-69E3-4E53-97F0-61D408E103D1}" srcId="{3526E1AA-2B9D-48EF-A395-0EA40F6E9DBA}" destId="{C31F7F25-A841-4440-9053-BE2C3F9F3EA4}" srcOrd="3" destOrd="0" parTransId="{731B5C9F-B7C0-44F1-B322-BF6B311B66F2}" sibTransId="{2A1E3138-B3FC-49A0-BEC2-22CB4457BA1C}"/>
    <dgm:cxn modelId="{4995981D-D4DB-45B6-AD25-A2D92F7D2EBF}" srcId="{3526E1AA-2B9D-48EF-A395-0EA40F6E9DBA}" destId="{F16FACF7-CB7A-46D4-8ACA-12519CD250EE}" srcOrd="0" destOrd="0" parTransId="{053F33A6-BE5A-47D2-8804-06B4661B6238}" sibTransId="{4160F8FF-DA6F-4C1B-A081-4AA436DEB32D}"/>
    <dgm:cxn modelId="{5A40515D-DF56-4428-803A-9A8D3A080F76}" type="presOf" srcId="{AACDD318-2FCA-4B6E-91EA-5257FFF7445F}" destId="{60EEF4A2-DAF0-49A3-912D-A9758E4D51A5}" srcOrd="0" destOrd="0" presId="urn:microsoft.com/office/officeart/2018/2/layout/IconCircleList"/>
    <dgm:cxn modelId="{89815460-885A-4CEE-8A6D-0C8D66B52733}" type="presOf" srcId="{38F8AA51-763E-4FDE-BFD7-8069BCE23371}" destId="{730400FD-D5AD-479C-ABA4-A6910B51BDDD}" srcOrd="0" destOrd="0" presId="urn:microsoft.com/office/officeart/2018/2/layout/IconCircleList"/>
    <dgm:cxn modelId="{24E62962-B4A8-4B1F-A6DD-5B68334CD7A1}" type="presOf" srcId="{FC345C88-8F44-4DE8-A2E6-4CF5C5C0D7AE}" destId="{A252C2A3-CEEB-45F8-94D0-D70086BB71B7}" srcOrd="0" destOrd="0" presId="urn:microsoft.com/office/officeart/2018/2/layout/IconCircleList"/>
    <dgm:cxn modelId="{F83C454D-8B1C-4A60-981A-58E937181DEA}" type="presOf" srcId="{C31F7F25-A841-4440-9053-BE2C3F9F3EA4}" destId="{1C13EBD2-EA28-45CA-A10D-144AF5543034}" srcOrd="0" destOrd="0" presId="urn:microsoft.com/office/officeart/2018/2/layout/IconCircleList"/>
    <dgm:cxn modelId="{75E97D51-E581-470E-9C4A-6FBB98577AC4}" srcId="{3526E1AA-2B9D-48EF-A395-0EA40F6E9DBA}" destId="{38F8AA51-763E-4FDE-BFD7-8069BCE23371}" srcOrd="1" destOrd="0" parTransId="{9F2A397B-03B1-4415-B0EF-8EE1D242F3B4}" sibTransId="{AACDD318-2FCA-4B6E-91EA-5257FFF7445F}"/>
    <dgm:cxn modelId="{FF628051-ACA0-4EFC-BF79-C8F014A4E522}" type="presOf" srcId="{3526E1AA-2B9D-48EF-A395-0EA40F6E9DBA}" destId="{3DDDB8D3-F15D-40A2-896D-4251F7493B68}" srcOrd="0" destOrd="0" presId="urn:microsoft.com/office/officeart/2018/2/layout/IconCircleList"/>
    <dgm:cxn modelId="{FC0EDB78-F82D-4417-9210-696B856EB7A7}" type="presOf" srcId="{7F3F4BC9-322E-44FE-847E-3CA6FFDC9FE3}" destId="{983C4196-8B87-4B0E-975A-A69B24FEAF6F}" srcOrd="0" destOrd="0" presId="urn:microsoft.com/office/officeart/2018/2/layout/IconCircleList"/>
    <dgm:cxn modelId="{A9F7EF7A-6B2B-4AEF-9D6E-0FAF818AA75D}" srcId="{3526E1AA-2B9D-48EF-A395-0EA40F6E9DBA}" destId="{FC345C88-8F44-4DE8-A2E6-4CF5C5C0D7AE}" srcOrd="2" destOrd="0" parTransId="{5A5F4F5B-85EA-470B-8AB2-1B5EB6A2A9E4}" sibTransId="{7F3F4BC9-322E-44FE-847E-3CA6FFDC9FE3}"/>
    <dgm:cxn modelId="{D3B308A7-E8A7-445D-9391-FB0107BEE35D}" type="presOf" srcId="{F16FACF7-CB7A-46D4-8ACA-12519CD250EE}" destId="{450341E5-E823-4D98-8032-FF94C18A7A71}" srcOrd="0" destOrd="0" presId="urn:microsoft.com/office/officeart/2018/2/layout/IconCircleList"/>
    <dgm:cxn modelId="{0B5B06FF-E75A-4C27-8614-7B16F5E689FE}" type="presOf" srcId="{4160F8FF-DA6F-4C1B-A081-4AA436DEB32D}" destId="{26B31438-19E0-4E09-A25F-C27322D1848F}" srcOrd="0" destOrd="0" presId="urn:microsoft.com/office/officeart/2018/2/layout/IconCircleList"/>
    <dgm:cxn modelId="{92BB632F-749B-4BF1-A1FE-16A09BC69953}" type="presParOf" srcId="{3DDDB8D3-F15D-40A2-896D-4251F7493B68}" destId="{380F611F-904C-441F-953B-F06556FD73DA}" srcOrd="0" destOrd="0" presId="urn:microsoft.com/office/officeart/2018/2/layout/IconCircleList"/>
    <dgm:cxn modelId="{C0D30A7C-8B77-47FB-9D69-82371E3E8FD2}" type="presParOf" srcId="{380F611F-904C-441F-953B-F06556FD73DA}" destId="{B1C4E124-3524-4A1C-BD07-008D91F312F1}" srcOrd="0" destOrd="0" presId="urn:microsoft.com/office/officeart/2018/2/layout/IconCircleList"/>
    <dgm:cxn modelId="{DB113C42-8801-4D56-B1F5-CD748BABCFB0}" type="presParOf" srcId="{B1C4E124-3524-4A1C-BD07-008D91F312F1}" destId="{892948E8-4712-4A1F-A1E5-F34A611B3F0D}" srcOrd="0" destOrd="0" presId="urn:microsoft.com/office/officeart/2018/2/layout/IconCircleList"/>
    <dgm:cxn modelId="{E344951E-B523-43A0-BAFE-839C15506166}" type="presParOf" srcId="{B1C4E124-3524-4A1C-BD07-008D91F312F1}" destId="{0233FC12-8202-4D40-9FF0-2F4C20C39910}" srcOrd="1" destOrd="0" presId="urn:microsoft.com/office/officeart/2018/2/layout/IconCircleList"/>
    <dgm:cxn modelId="{CAE3AEE0-8808-4C3C-B6C1-5224676E6E35}" type="presParOf" srcId="{B1C4E124-3524-4A1C-BD07-008D91F312F1}" destId="{BBAD7D29-58A0-48EF-9E95-D1C2769E27A0}" srcOrd="2" destOrd="0" presId="urn:microsoft.com/office/officeart/2018/2/layout/IconCircleList"/>
    <dgm:cxn modelId="{67B2ECB3-460D-4DB3-B167-8EDEBF463DA5}" type="presParOf" srcId="{B1C4E124-3524-4A1C-BD07-008D91F312F1}" destId="{450341E5-E823-4D98-8032-FF94C18A7A71}" srcOrd="3" destOrd="0" presId="urn:microsoft.com/office/officeart/2018/2/layout/IconCircleList"/>
    <dgm:cxn modelId="{129BFA09-D33E-40DD-9B45-9D790CFDF462}" type="presParOf" srcId="{380F611F-904C-441F-953B-F06556FD73DA}" destId="{26B31438-19E0-4E09-A25F-C27322D1848F}" srcOrd="1" destOrd="0" presId="urn:microsoft.com/office/officeart/2018/2/layout/IconCircleList"/>
    <dgm:cxn modelId="{5B86C972-4D4D-468E-9061-00689D5A672F}" type="presParOf" srcId="{380F611F-904C-441F-953B-F06556FD73DA}" destId="{E02DA0C3-5166-4543-90F6-945A86AAFD9B}" srcOrd="2" destOrd="0" presId="urn:microsoft.com/office/officeart/2018/2/layout/IconCircleList"/>
    <dgm:cxn modelId="{A9388C75-2794-45F5-8FBC-5CD93510EF76}" type="presParOf" srcId="{E02DA0C3-5166-4543-90F6-945A86AAFD9B}" destId="{E12BF049-AE04-4CB9-BBFE-A6F06CB4296F}" srcOrd="0" destOrd="0" presId="urn:microsoft.com/office/officeart/2018/2/layout/IconCircleList"/>
    <dgm:cxn modelId="{9B15C5CF-D923-4CBF-81CB-EC6AE7B25906}" type="presParOf" srcId="{E02DA0C3-5166-4543-90F6-945A86AAFD9B}" destId="{09AA880E-BC7C-425F-B197-17D4864D137E}" srcOrd="1" destOrd="0" presId="urn:microsoft.com/office/officeart/2018/2/layout/IconCircleList"/>
    <dgm:cxn modelId="{33A08FD2-9143-4A55-BE05-0E9879CF15C3}" type="presParOf" srcId="{E02DA0C3-5166-4543-90F6-945A86AAFD9B}" destId="{F144D3E9-EBB4-4156-B530-B67FA54590C2}" srcOrd="2" destOrd="0" presId="urn:microsoft.com/office/officeart/2018/2/layout/IconCircleList"/>
    <dgm:cxn modelId="{8E6D6B79-97B4-452E-84D2-AE0BB4E451AE}" type="presParOf" srcId="{E02DA0C3-5166-4543-90F6-945A86AAFD9B}" destId="{730400FD-D5AD-479C-ABA4-A6910B51BDDD}" srcOrd="3" destOrd="0" presId="urn:microsoft.com/office/officeart/2018/2/layout/IconCircleList"/>
    <dgm:cxn modelId="{D9027E65-A93E-4F79-8816-8C0B5233BBD5}" type="presParOf" srcId="{380F611F-904C-441F-953B-F06556FD73DA}" destId="{60EEF4A2-DAF0-49A3-912D-A9758E4D51A5}" srcOrd="3" destOrd="0" presId="urn:microsoft.com/office/officeart/2018/2/layout/IconCircleList"/>
    <dgm:cxn modelId="{52C5E5D8-F790-4E7E-AD36-099F6488C272}" type="presParOf" srcId="{380F611F-904C-441F-953B-F06556FD73DA}" destId="{0E712F69-CACC-42D4-8A9A-3D2A9DCFDDE3}" srcOrd="4" destOrd="0" presId="urn:microsoft.com/office/officeart/2018/2/layout/IconCircleList"/>
    <dgm:cxn modelId="{12B64840-EBF9-48F0-8763-D03FCF0E1B53}" type="presParOf" srcId="{0E712F69-CACC-42D4-8A9A-3D2A9DCFDDE3}" destId="{B30C10DB-38EF-4B28-B1B8-692306142D9A}" srcOrd="0" destOrd="0" presId="urn:microsoft.com/office/officeart/2018/2/layout/IconCircleList"/>
    <dgm:cxn modelId="{C434E7EA-09D9-4665-B6A2-28B3D7DBF137}" type="presParOf" srcId="{0E712F69-CACC-42D4-8A9A-3D2A9DCFDDE3}" destId="{C72C34BB-3FF7-4B25-96B3-58A447B8210A}" srcOrd="1" destOrd="0" presId="urn:microsoft.com/office/officeart/2018/2/layout/IconCircleList"/>
    <dgm:cxn modelId="{A4E7679B-E0B0-4EFD-88C5-BC9789267AF1}" type="presParOf" srcId="{0E712F69-CACC-42D4-8A9A-3D2A9DCFDDE3}" destId="{4D8FC399-09E5-424D-B2F3-A42B4E1B9ED1}" srcOrd="2" destOrd="0" presId="urn:microsoft.com/office/officeart/2018/2/layout/IconCircleList"/>
    <dgm:cxn modelId="{7041E2CA-70B0-421C-B019-D110D8990DFA}" type="presParOf" srcId="{0E712F69-CACC-42D4-8A9A-3D2A9DCFDDE3}" destId="{A252C2A3-CEEB-45F8-94D0-D70086BB71B7}" srcOrd="3" destOrd="0" presId="urn:microsoft.com/office/officeart/2018/2/layout/IconCircleList"/>
    <dgm:cxn modelId="{9EEF78BE-1AC1-4844-8B98-80E931365C64}" type="presParOf" srcId="{380F611F-904C-441F-953B-F06556FD73DA}" destId="{983C4196-8B87-4B0E-975A-A69B24FEAF6F}" srcOrd="5" destOrd="0" presId="urn:microsoft.com/office/officeart/2018/2/layout/IconCircleList"/>
    <dgm:cxn modelId="{4D481B58-33DC-4C6C-9FFF-0599623D112D}" type="presParOf" srcId="{380F611F-904C-441F-953B-F06556FD73DA}" destId="{8AEBD058-9D4B-43F5-9590-30F895EF413A}" srcOrd="6" destOrd="0" presId="urn:microsoft.com/office/officeart/2018/2/layout/IconCircleList"/>
    <dgm:cxn modelId="{E31AB4F8-3E24-4AB7-B0A9-F719F8D719AE}" type="presParOf" srcId="{8AEBD058-9D4B-43F5-9590-30F895EF413A}" destId="{9F8EEBDA-FBFD-4BB1-A455-FDAC543EE9FB}" srcOrd="0" destOrd="0" presId="urn:microsoft.com/office/officeart/2018/2/layout/IconCircleList"/>
    <dgm:cxn modelId="{F8A42C72-76FE-4E40-90BD-35DE229A718C}" type="presParOf" srcId="{8AEBD058-9D4B-43F5-9590-30F895EF413A}" destId="{5EAEFE41-1272-41E5-B574-4ADEEF968816}" srcOrd="1" destOrd="0" presId="urn:microsoft.com/office/officeart/2018/2/layout/IconCircleList"/>
    <dgm:cxn modelId="{5CC5EA61-6899-4754-A634-7345845A6DBA}" type="presParOf" srcId="{8AEBD058-9D4B-43F5-9590-30F895EF413A}" destId="{1D72437C-F50D-4B3F-A492-B8812C8F4E9E}" srcOrd="2" destOrd="0" presId="urn:microsoft.com/office/officeart/2018/2/layout/IconCircleList"/>
    <dgm:cxn modelId="{9DBF1BA8-BBC9-452F-B7AB-40A222EE2524}" type="presParOf" srcId="{8AEBD058-9D4B-43F5-9590-30F895EF413A}" destId="{1C13EBD2-EA28-45CA-A10D-144AF5543034}" srcOrd="3" destOrd="0" presId="urn:microsoft.com/office/officeart/2018/2/layout/IconCircle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92948E8-4712-4A1F-A1E5-F34A611B3F0D}">
      <dsp:nvSpPr>
        <dsp:cNvPr id="0" name=""/>
        <dsp:cNvSpPr/>
      </dsp:nvSpPr>
      <dsp:spPr>
        <a:xfrm>
          <a:off x="282221" y="368029"/>
          <a:ext cx="1371985" cy="1371985"/>
        </a:xfrm>
        <a:prstGeom prst="ellips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233FC12-8202-4D40-9FF0-2F4C20C39910}">
      <dsp:nvSpPr>
        <dsp:cNvPr id="0" name=""/>
        <dsp:cNvSpPr/>
      </dsp:nvSpPr>
      <dsp:spPr>
        <a:xfrm>
          <a:off x="570337" y="656145"/>
          <a:ext cx="795751" cy="795751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50341E5-E823-4D98-8032-FF94C18A7A71}">
      <dsp:nvSpPr>
        <dsp:cNvPr id="0" name=""/>
        <dsp:cNvSpPr/>
      </dsp:nvSpPr>
      <dsp:spPr>
        <a:xfrm>
          <a:off x="1948202" y="368029"/>
          <a:ext cx="3233964" cy="13719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10668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NOM SCIENTIFIQUE:</a:t>
          </a:r>
          <a:r>
            <a:rPr lang="en-US" sz="2400" kern="1200" dirty="0">
              <a:latin typeface="Calibri Light" panose="020F0302020204030204"/>
            </a:rPr>
            <a:t> </a:t>
          </a:r>
          <a:r>
            <a:rPr lang="en-US" sz="2400" kern="1200" dirty="0" err="1">
              <a:latin typeface="Calibri Light" panose="020F0302020204030204"/>
            </a:rPr>
            <a:t>Phtirius</a:t>
          </a:r>
          <a:r>
            <a:rPr lang="en-US" sz="2400" kern="1200" dirty="0">
              <a:latin typeface="Calibri Light" panose="020F0302020204030204"/>
            </a:rPr>
            <a:t> pubis</a:t>
          </a:r>
          <a:endParaRPr lang="en-US" sz="2400" kern="1200" dirty="0"/>
        </a:p>
      </dsp:txBody>
      <dsp:txXfrm>
        <a:off x="1948202" y="368029"/>
        <a:ext cx="3233964" cy="1371985"/>
      </dsp:txXfrm>
    </dsp:sp>
    <dsp:sp modelId="{E12BF049-AE04-4CB9-BBFE-A6F06CB4296F}">
      <dsp:nvSpPr>
        <dsp:cNvPr id="0" name=""/>
        <dsp:cNvSpPr/>
      </dsp:nvSpPr>
      <dsp:spPr>
        <a:xfrm>
          <a:off x="5745661" y="368029"/>
          <a:ext cx="1371985" cy="1371985"/>
        </a:xfrm>
        <a:prstGeom prst="ellips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9AA880E-BC7C-425F-B197-17D4864D137E}">
      <dsp:nvSpPr>
        <dsp:cNvPr id="0" name=""/>
        <dsp:cNvSpPr/>
      </dsp:nvSpPr>
      <dsp:spPr>
        <a:xfrm>
          <a:off x="6033778" y="656145"/>
          <a:ext cx="795751" cy="795751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30400FD-D5AD-479C-ABA4-A6910B51BDDD}">
      <dsp:nvSpPr>
        <dsp:cNvPr id="0" name=""/>
        <dsp:cNvSpPr/>
      </dsp:nvSpPr>
      <dsp:spPr>
        <a:xfrm>
          <a:off x="7411643" y="368029"/>
          <a:ext cx="3233964" cy="13719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10668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CLASSIFICATION:</a:t>
          </a:r>
          <a:r>
            <a:rPr lang="en-US" sz="2400" kern="1200" dirty="0">
              <a:latin typeface="Calibri Light" panose="020F0302020204030204"/>
            </a:rPr>
            <a:t> Règne animal</a:t>
          </a:r>
          <a:endParaRPr lang="en-US" sz="2400" kern="1200" dirty="0"/>
        </a:p>
      </dsp:txBody>
      <dsp:txXfrm>
        <a:off x="7411643" y="368029"/>
        <a:ext cx="3233964" cy="1371985"/>
      </dsp:txXfrm>
    </dsp:sp>
    <dsp:sp modelId="{B30C10DB-38EF-4B28-B1B8-692306142D9A}">
      <dsp:nvSpPr>
        <dsp:cNvPr id="0" name=""/>
        <dsp:cNvSpPr/>
      </dsp:nvSpPr>
      <dsp:spPr>
        <a:xfrm>
          <a:off x="282221" y="2452790"/>
          <a:ext cx="1371985" cy="1371985"/>
        </a:xfrm>
        <a:prstGeom prst="ellips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72C34BB-3FF7-4B25-96B3-58A447B8210A}">
      <dsp:nvSpPr>
        <dsp:cNvPr id="0" name=""/>
        <dsp:cNvSpPr/>
      </dsp:nvSpPr>
      <dsp:spPr>
        <a:xfrm>
          <a:off x="570337" y="2740907"/>
          <a:ext cx="795751" cy="795751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252C2A3-CEEB-45F8-94D0-D70086BB71B7}">
      <dsp:nvSpPr>
        <dsp:cNvPr id="0" name=""/>
        <dsp:cNvSpPr/>
      </dsp:nvSpPr>
      <dsp:spPr>
        <a:xfrm>
          <a:off x="1948202" y="2452790"/>
          <a:ext cx="3233964" cy="13719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10668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NOM EN FRANÇAIS:</a:t>
          </a:r>
          <a:r>
            <a:rPr lang="en-US" sz="2400" kern="1200" dirty="0">
              <a:latin typeface="Calibri Light" panose="020F0302020204030204"/>
            </a:rPr>
            <a:t> </a:t>
          </a:r>
          <a:r>
            <a:rPr lang="en-US" sz="2400" kern="1200" dirty="0" err="1">
              <a:latin typeface="Calibri Light" panose="020F0302020204030204"/>
            </a:rPr>
            <a:t>Morpions</a:t>
          </a:r>
          <a:endParaRPr lang="en-US" sz="2400" kern="1200" dirty="0"/>
        </a:p>
      </dsp:txBody>
      <dsp:txXfrm>
        <a:off x="1948202" y="2452790"/>
        <a:ext cx="3233964" cy="1371985"/>
      </dsp:txXfrm>
    </dsp:sp>
    <dsp:sp modelId="{9F8EEBDA-FBFD-4BB1-A455-FDAC543EE9FB}">
      <dsp:nvSpPr>
        <dsp:cNvPr id="0" name=""/>
        <dsp:cNvSpPr/>
      </dsp:nvSpPr>
      <dsp:spPr>
        <a:xfrm>
          <a:off x="5745661" y="2452790"/>
          <a:ext cx="1371985" cy="1371985"/>
        </a:xfrm>
        <a:prstGeom prst="ellips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EAEFE41-1272-41E5-B574-4ADEEF968816}">
      <dsp:nvSpPr>
        <dsp:cNvPr id="0" name=""/>
        <dsp:cNvSpPr/>
      </dsp:nvSpPr>
      <dsp:spPr>
        <a:xfrm>
          <a:off x="6033778" y="2740907"/>
          <a:ext cx="795751" cy="795751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C13EBD2-EA28-45CA-A10D-144AF5543034}">
      <dsp:nvSpPr>
        <dsp:cNvPr id="0" name=""/>
        <dsp:cNvSpPr/>
      </dsp:nvSpPr>
      <dsp:spPr>
        <a:xfrm>
          <a:off x="7411643" y="2452790"/>
          <a:ext cx="3233964" cy="13719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10668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TRAITEMENT?</a:t>
          </a:r>
          <a:r>
            <a:rPr lang="en-US" sz="2400" kern="1200" dirty="0">
              <a:latin typeface="Calibri Light" panose="020F0302020204030204"/>
            </a:rPr>
            <a:t> </a:t>
          </a:r>
          <a:r>
            <a:rPr lang="en-US" sz="2400" kern="1200" dirty="0">
              <a:latin typeface="Calibri Light"/>
              <a:cs typeface="Calibri Light"/>
            </a:rPr>
            <a:t>Crèmes, lotions </a:t>
          </a:r>
          <a:r>
            <a:rPr lang="en-US" sz="2400" kern="1200" dirty="0" err="1">
              <a:latin typeface="Calibri Light"/>
              <a:cs typeface="Calibri Light"/>
            </a:rPr>
            <a:t>ou</a:t>
          </a:r>
          <a:r>
            <a:rPr lang="en-US" sz="2400" kern="1200" dirty="0">
              <a:latin typeface="Calibri Light"/>
              <a:cs typeface="Calibri Light"/>
            </a:rPr>
            <a:t> </a:t>
          </a:r>
          <a:r>
            <a:rPr lang="en-US" sz="2400" kern="1200" dirty="0" err="1">
              <a:latin typeface="Calibri Light"/>
              <a:cs typeface="Calibri Light"/>
            </a:rPr>
            <a:t>shampoings</a:t>
          </a:r>
          <a:endParaRPr lang="en-US" sz="2400" kern="1200" dirty="0">
            <a:latin typeface="Calibri Light"/>
            <a:cs typeface="Calibri Light"/>
          </a:endParaRPr>
        </a:p>
      </dsp:txBody>
      <dsp:txXfrm>
        <a:off x="7411643" y="2452790"/>
        <a:ext cx="3233964" cy="137198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92948E8-4712-4A1F-A1E5-F34A611B3F0D}">
      <dsp:nvSpPr>
        <dsp:cNvPr id="0" name=""/>
        <dsp:cNvSpPr/>
      </dsp:nvSpPr>
      <dsp:spPr>
        <a:xfrm>
          <a:off x="282221" y="368029"/>
          <a:ext cx="1371985" cy="1371985"/>
        </a:xfrm>
        <a:prstGeom prst="ellips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233FC12-8202-4D40-9FF0-2F4C20C39910}">
      <dsp:nvSpPr>
        <dsp:cNvPr id="0" name=""/>
        <dsp:cNvSpPr/>
      </dsp:nvSpPr>
      <dsp:spPr>
        <a:xfrm>
          <a:off x="570337" y="656145"/>
          <a:ext cx="795751" cy="795751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50341E5-E823-4D98-8032-FF94C18A7A71}">
      <dsp:nvSpPr>
        <dsp:cNvPr id="0" name=""/>
        <dsp:cNvSpPr/>
      </dsp:nvSpPr>
      <dsp:spPr>
        <a:xfrm>
          <a:off x="1948202" y="368029"/>
          <a:ext cx="3233964" cy="13719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NOM SCIENTIFIQUE:</a:t>
          </a:r>
          <a:r>
            <a:rPr lang="en-US" sz="2400" kern="1200" dirty="0">
              <a:latin typeface="Calibri Light" panose="020F0302020204030204"/>
            </a:rPr>
            <a:t> Trichomonas vaginalis</a:t>
          </a:r>
          <a:endParaRPr lang="en-US" sz="2400" kern="1200" dirty="0"/>
        </a:p>
      </dsp:txBody>
      <dsp:txXfrm>
        <a:off x="1948202" y="368029"/>
        <a:ext cx="3233964" cy="1371985"/>
      </dsp:txXfrm>
    </dsp:sp>
    <dsp:sp modelId="{E12BF049-AE04-4CB9-BBFE-A6F06CB4296F}">
      <dsp:nvSpPr>
        <dsp:cNvPr id="0" name=""/>
        <dsp:cNvSpPr/>
      </dsp:nvSpPr>
      <dsp:spPr>
        <a:xfrm>
          <a:off x="5745661" y="368029"/>
          <a:ext cx="1371985" cy="1371985"/>
        </a:xfrm>
        <a:prstGeom prst="ellips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9AA880E-BC7C-425F-B197-17D4864D137E}">
      <dsp:nvSpPr>
        <dsp:cNvPr id="0" name=""/>
        <dsp:cNvSpPr/>
      </dsp:nvSpPr>
      <dsp:spPr>
        <a:xfrm>
          <a:off x="6033778" y="656145"/>
          <a:ext cx="795751" cy="795751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30400FD-D5AD-479C-ABA4-A6910B51BDDD}">
      <dsp:nvSpPr>
        <dsp:cNvPr id="0" name=""/>
        <dsp:cNvSpPr/>
      </dsp:nvSpPr>
      <dsp:spPr>
        <a:xfrm>
          <a:off x="7411643" y="368029"/>
          <a:ext cx="3233964" cy="13719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CLASSIFICATION:</a:t>
          </a:r>
          <a:r>
            <a:rPr lang="en-US" sz="2400" kern="1200" dirty="0">
              <a:latin typeface="Calibri Light" panose="020F0302020204030204"/>
            </a:rPr>
            <a:t> </a:t>
          </a:r>
          <a:r>
            <a:rPr lang="en-US" sz="2400" kern="1200" dirty="0" err="1">
              <a:latin typeface="Calibri Light" panose="020F0302020204030204"/>
            </a:rPr>
            <a:t>Règne</a:t>
          </a:r>
          <a:r>
            <a:rPr lang="en-US" sz="2400" kern="1200" dirty="0">
              <a:latin typeface="Calibri Light" panose="020F0302020204030204"/>
            </a:rPr>
            <a:t> des </a:t>
          </a:r>
          <a:r>
            <a:rPr lang="en-US" sz="2400" kern="1200" dirty="0" err="1">
              <a:latin typeface="Calibri Light" panose="020F0302020204030204"/>
            </a:rPr>
            <a:t>protistes</a:t>
          </a:r>
          <a:endParaRPr lang="en-US" sz="2400" kern="1200" dirty="0"/>
        </a:p>
      </dsp:txBody>
      <dsp:txXfrm>
        <a:off x="7411643" y="368029"/>
        <a:ext cx="3233964" cy="1371985"/>
      </dsp:txXfrm>
    </dsp:sp>
    <dsp:sp modelId="{B30C10DB-38EF-4B28-B1B8-692306142D9A}">
      <dsp:nvSpPr>
        <dsp:cNvPr id="0" name=""/>
        <dsp:cNvSpPr/>
      </dsp:nvSpPr>
      <dsp:spPr>
        <a:xfrm>
          <a:off x="282221" y="2452790"/>
          <a:ext cx="1371985" cy="1371985"/>
        </a:xfrm>
        <a:prstGeom prst="ellips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72C34BB-3FF7-4B25-96B3-58A447B8210A}">
      <dsp:nvSpPr>
        <dsp:cNvPr id="0" name=""/>
        <dsp:cNvSpPr/>
      </dsp:nvSpPr>
      <dsp:spPr>
        <a:xfrm>
          <a:off x="570337" y="2740907"/>
          <a:ext cx="795751" cy="795751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252C2A3-CEEB-45F8-94D0-D70086BB71B7}">
      <dsp:nvSpPr>
        <dsp:cNvPr id="0" name=""/>
        <dsp:cNvSpPr/>
      </dsp:nvSpPr>
      <dsp:spPr>
        <a:xfrm>
          <a:off x="1948202" y="2452790"/>
          <a:ext cx="3233964" cy="13719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NOM EN FRANÇAIS:</a:t>
          </a:r>
          <a:r>
            <a:rPr lang="en-US" sz="2400" kern="1200" dirty="0">
              <a:latin typeface="Calibri Light" panose="020F0302020204030204"/>
            </a:rPr>
            <a:t> Trichomonase</a:t>
          </a:r>
          <a:endParaRPr lang="en-US" sz="2400" kern="1200" dirty="0"/>
        </a:p>
      </dsp:txBody>
      <dsp:txXfrm>
        <a:off x="1948202" y="2452790"/>
        <a:ext cx="3233964" cy="1371985"/>
      </dsp:txXfrm>
    </dsp:sp>
    <dsp:sp modelId="{9F8EEBDA-FBFD-4BB1-A455-FDAC543EE9FB}">
      <dsp:nvSpPr>
        <dsp:cNvPr id="0" name=""/>
        <dsp:cNvSpPr/>
      </dsp:nvSpPr>
      <dsp:spPr>
        <a:xfrm>
          <a:off x="5745661" y="2452790"/>
          <a:ext cx="1371985" cy="1371985"/>
        </a:xfrm>
        <a:prstGeom prst="ellips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EAEFE41-1272-41E5-B574-4ADEEF968816}">
      <dsp:nvSpPr>
        <dsp:cNvPr id="0" name=""/>
        <dsp:cNvSpPr/>
      </dsp:nvSpPr>
      <dsp:spPr>
        <a:xfrm>
          <a:off x="6033778" y="2740907"/>
          <a:ext cx="795751" cy="795751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C13EBD2-EA28-45CA-A10D-144AF5543034}">
      <dsp:nvSpPr>
        <dsp:cNvPr id="0" name=""/>
        <dsp:cNvSpPr/>
      </dsp:nvSpPr>
      <dsp:spPr>
        <a:xfrm>
          <a:off x="7411643" y="2452790"/>
          <a:ext cx="3233964" cy="13719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TRAITEMENT?</a:t>
          </a:r>
          <a:r>
            <a:rPr lang="en-US" sz="2400" kern="1200" dirty="0">
              <a:latin typeface="Calibri Light" panose="020F0302020204030204"/>
            </a:rPr>
            <a:t> Antibiotiques</a:t>
          </a:r>
          <a:endParaRPr lang="en-US" sz="2400" kern="1200" dirty="0"/>
        </a:p>
      </dsp:txBody>
      <dsp:txXfrm>
        <a:off x="7411643" y="2452790"/>
        <a:ext cx="3233964" cy="1371985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92948E8-4712-4A1F-A1E5-F34A611B3F0D}">
      <dsp:nvSpPr>
        <dsp:cNvPr id="0" name=""/>
        <dsp:cNvSpPr/>
      </dsp:nvSpPr>
      <dsp:spPr>
        <a:xfrm>
          <a:off x="282221" y="368029"/>
          <a:ext cx="1371985" cy="1371985"/>
        </a:xfrm>
        <a:prstGeom prst="ellips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233FC12-8202-4D40-9FF0-2F4C20C39910}">
      <dsp:nvSpPr>
        <dsp:cNvPr id="0" name=""/>
        <dsp:cNvSpPr/>
      </dsp:nvSpPr>
      <dsp:spPr>
        <a:xfrm>
          <a:off x="570337" y="656145"/>
          <a:ext cx="795751" cy="795751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50341E5-E823-4D98-8032-FF94C18A7A71}">
      <dsp:nvSpPr>
        <dsp:cNvPr id="0" name=""/>
        <dsp:cNvSpPr/>
      </dsp:nvSpPr>
      <dsp:spPr>
        <a:xfrm>
          <a:off x="1948202" y="368029"/>
          <a:ext cx="3233964" cy="13719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NOM SCIENTIFIQUE:</a:t>
          </a:r>
          <a:r>
            <a:rPr lang="en-US" sz="2400" kern="1200" dirty="0">
              <a:latin typeface="Calibri Light" panose="020F0302020204030204"/>
            </a:rPr>
            <a:t> Chlamydia </a:t>
          </a:r>
          <a:r>
            <a:rPr lang="en-US" sz="2400" kern="1200" dirty="0" err="1">
              <a:latin typeface="Calibri Light" panose="020F0302020204030204"/>
            </a:rPr>
            <a:t>trachomatris</a:t>
          </a:r>
          <a:endParaRPr lang="en-US" sz="2400" kern="1200" dirty="0" err="1"/>
        </a:p>
      </dsp:txBody>
      <dsp:txXfrm>
        <a:off x="1948202" y="368029"/>
        <a:ext cx="3233964" cy="1371985"/>
      </dsp:txXfrm>
    </dsp:sp>
    <dsp:sp modelId="{E12BF049-AE04-4CB9-BBFE-A6F06CB4296F}">
      <dsp:nvSpPr>
        <dsp:cNvPr id="0" name=""/>
        <dsp:cNvSpPr/>
      </dsp:nvSpPr>
      <dsp:spPr>
        <a:xfrm>
          <a:off x="5745661" y="368029"/>
          <a:ext cx="1371985" cy="1371985"/>
        </a:xfrm>
        <a:prstGeom prst="ellips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9AA880E-BC7C-425F-B197-17D4864D137E}">
      <dsp:nvSpPr>
        <dsp:cNvPr id="0" name=""/>
        <dsp:cNvSpPr/>
      </dsp:nvSpPr>
      <dsp:spPr>
        <a:xfrm>
          <a:off x="6033778" y="656145"/>
          <a:ext cx="795751" cy="795751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30400FD-D5AD-479C-ABA4-A6910B51BDDD}">
      <dsp:nvSpPr>
        <dsp:cNvPr id="0" name=""/>
        <dsp:cNvSpPr/>
      </dsp:nvSpPr>
      <dsp:spPr>
        <a:xfrm>
          <a:off x="7411643" y="368029"/>
          <a:ext cx="3233964" cy="13719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CLASSIFICATION:</a:t>
          </a:r>
          <a:r>
            <a:rPr lang="en-US" sz="2400" kern="1200" dirty="0">
              <a:latin typeface="Calibri Light" panose="020F0302020204030204"/>
            </a:rPr>
            <a:t> </a:t>
          </a:r>
          <a:r>
            <a:rPr lang="en-US" sz="2400" kern="1200" dirty="0" err="1">
              <a:latin typeface="Calibri Light" panose="020F0302020204030204"/>
            </a:rPr>
            <a:t>Règne</a:t>
          </a:r>
          <a:r>
            <a:rPr lang="en-US" sz="2400" kern="1200" dirty="0">
              <a:latin typeface="Calibri Light" panose="020F0302020204030204"/>
            </a:rPr>
            <a:t> des </a:t>
          </a:r>
          <a:r>
            <a:rPr lang="en-US" sz="2400" kern="1200" dirty="0" err="1">
              <a:latin typeface="Calibri Light" panose="020F0302020204030204"/>
            </a:rPr>
            <a:t>monères</a:t>
          </a:r>
          <a:endParaRPr lang="en-US" sz="2400" kern="1200" dirty="0" err="1"/>
        </a:p>
      </dsp:txBody>
      <dsp:txXfrm>
        <a:off x="7411643" y="368029"/>
        <a:ext cx="3233964" cy="1371985"/>
      </dsp:txXfrm>
    </dsp:sp>
    <dsp:sp modelId="{B30C10DB-38EF-4B28-B1B8-692306142D9A}">
      <dsp:nvSpPr>
        <dsp:cNvPr id="0" name=""/>
        <dsp:cNvSpPr/>
      </dsp:nvSpPr>
      <dsp:spPr>
        <a:xfrm>
          <a:off x="282221" y="2452790"/>
          <a:ext cx="1371985" cy="1371985"/>
        </a:xfrm>
        <a:prstGeom prst="ellips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72C34BB-3FF7-4B25-96B3-58A447B8210A}">
      <dsp:nvSpPr>
        <dsp:cNvPr id="0" name=""/>
        <dsp:cNvSpPr/>
      </dsp:nvSpPr>
      <dsp:spPr>
        <a:xfrm>
          <a:off x="570337" y="2740907"/>
          <a:ext cx="795751" cy="795751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252C2A3-CEEB-45F8-94D0-D70086BB71B7}">
      <dsp:nvSpPr>
        <dsp:cNvPr id="0" name=""/>
        <dsp:cNvSpPr/>
      </dsp:nvSpPr>
      <dsp:spPr>
        <a:xfrm>
          <a:off x="1948202" y="2452790"/>
          <a:ext cx="3233964" cy="13719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NOM EN FRANÇAIS:</a:t>
          </a:r>
          <a:r>
            <a:rPr lang="en-US" sz="2400" kern="1200" dirty="0">
              <a:latin typeface="Calibri Light" panose="020F0302020204030204"/>
            </a:rPr>
            <a:t> </a:t>
          </a:r>
          <a:r>
            <a:rPr lang="en-US" sz="2400" kern="1200" dirty="0" err="1">
              <a:latin typeface="Calibri Light" panose="020F0302020204030204"/>
            </a:rPr>
            <a:t>Chlamydiose</a:t>
          </a:r>
          <a:r>
            <a:rPr lang="en-US" sz="2400" kern="1200" dirty="0">
              <a:latin typeface="Calibri Light" panose="020F0302020204030204"/>
            </a:rPr>
            <a:t> </a:t>
          </a:r>
          <a:r>
            <a:rPr lang="en-US" sz="2400" kern="1200" dirty="0" err="1">
              <a:latin typeface="Calibri Light" panose="020F0302020204030204"/>
            </a:rPr>
            <a:t>génitale</a:t>
          </a:r>
          <a:endParaRPr lang="en-US" sz="2400" kern="1200" dirty="0" err="1"/>
        </a:p>
      </dsp:txBody>
      <dsp:txXfrm>
        <a:off x="1948202" y="2452790"/>
        <a:ext cx="3233964" cy="1371985"/>
      </dsp:txXfrm>
    </dsp:sp>
    <dsp:sp modelId="{9F8EEBDA-FBFD-4BB1-A455-FDAC543EE9FB}">
      <dsp:nvSpPr>
        <dsp:cNvPr id="0" name=""/>
        <dsp:cNvSpPr/>
      </dsp:nvSpPr>
      <dsp:spPr>
        <a:xfrm>
          <a:off x="5745661" y="2452790"/>
          <a:ext cx="1371985" cy="1371985"/>
        </a:xfrm>
        <a:prstGeom prst="ellips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EAEFE41-1272-41E5-B574-4ADEEF968816}">
      <dsp:nvSpPr>
        <dsp:cNvPr id="0" name=""/>
        <dsp:cNvSpPr/>
      </dsp:nvSpPr>
      <dsp:spPr>
        <a:xfrm>
          <a:off x="6033778" y="2740907"/>
          <a:ext cx="795751" cy="795751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C13EBD2-EA28-45CA-A10D-144AF5543034}">
      <dsp:nvSpPr>
        <dsp:cNvPr id="0" name=""/>
        <dsp:cNvSpPr/>
      </dsp:nvSpPr>
      <dsp:spPr>
        <a:xfrm>
          <a:off x="7411643" y="2452790"/>
          <a:ext cx="3233964" cy="13719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TRAITEMENT?</a:t>
          </a:r>
          <a:r>
            <a:rPr lang="en-US" sz="2400" kern="1200" dirty="0">
              <a:latin typeface="Calibri Light" panose="020F0302020204030204"/>
            </a:rPr>
            <a:t> </a:t>
          </a:r>
          <a:r>
            <a:rPr lang="en-US" sz="2400" kern="1200" dirty="0" err="1">
              <a:latin typeface="Calibri Light" panose="020F0302020204030204"/>
            </a:rPr>
            <a:t>Antibiotiques</a:t>
          </a:r>
          <a:endParaRPr lang="en-US" sz="2400" kern="1200" dirty="0" err="1"/>
        </a:p>
      </dsp:txBody>
      <dsp:txXfrm>
        <a:off x="7411643" y="2452790"/>
        <a:ext cx="3233964" cy="1371985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92948E8-4712-4A1F-A1E5-F34A611B3F0D}">
      <dsp:nvSpPr>
        <dsp:cNvPr id="0" name=""/>
        <dsp:cNvSpPr/>
      </dsp:nvSpPr>
      <dsp:spPr>
        <a:xfrm>
          <a:off x="282221" y="368029"/>
          <a:ext cx="1371985" cy="1371985"/>
        </a:xfrm>
        <a:prstGeom prst="ellips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233FC12-8202-4D40-9FF0-2F4C20C39910}">
      <dsp:nvSpPr>
        <dsp:cNvPr id="0" name=""/>
        <dsp:cNvSpPr/>
      </dsp:nvSpPr>
      <dsp:spPr>
        <a:xfrm>
          <a:off x="570337" y="656145"/>
          <a:ext cx="795751" cy="795751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50341E5-E823-4D98-8032-FF94C18A7A71}">
      <dsp:nvSpPr>
        <dsp:cNvPr id="0" name=""/>
        <dsp:cNvSpPr/>
      </dsp:nvSpPr>
      <dsp:spPr>
        <a:xfrm>
          <a:off x="1948202" y="368029"/>
          <a:ext cx="3233964" cy="13719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NOM SCIENTIFIQUE:</a:t>
          </a:r>
          <a:r>
            <a:rPr lang="en-US" sz="2400" kern="1200" dirty="0">
              <a:latin typeface="Calibri Light" panose="020F0302020204030204"/>
            </a:rPr>
            <a:t> VPH (virus du </a:t>
          </a:r>
          <a:r>
            <a:rPr lang="en-US" sz="2400" kern="1200" dirty="0" err="1">
              <a:latin typeface="Calibri Light" panose="020F0302020204030204"/>
            </a:rPr>
            <a:t>papillome</a:t>
          </a:r>
          <a:r>
            <a:rPr lang="en-US" sz="2400" kern="1200" dirty="0">
              <a:latin typeface="Calibri Light" panose="020F0302020204030204"/>
            </a:rPr>
            <a:t> </a:t>
          </a:r>
          <a:r>
            <a:rPr lang="en-US" sz="2400" kern="1200" dirty="0" err="1">
              <a:latin typeface="Calibri Light" panose="020F0302020204030204"/>
            </a:rPr>
            <a:t>humain</a:t>
          </a:r>
          <a:r>
            <a:rPr lang="en-US" sz="2400" kern="1200" dirty="0">
              <a:latin typeface="Calibri Light" panose="020F0302020204030204"/>
            </a:rPr>
            <a:t>)</a:t>
          </a:r>
          <a:endParaRPr lang="en-US" sz="2400" kern="1200" dirty="0"/>
        </a:p>
      </dsp:txBody>
      <dsp:txXfrm>
        <a:off x="1948202" y="368029"/>
        <a:ext cx="3233964" cy="1371985"/>
      </dsp:txXfrm>
    </dsp:sp>
    <dsp:sp modelId="{E12BF049-AE04-4CB9-BBFE-A6F06CB4296F}">
      <dsp:nvSpPr>
        <dsp:cNvPr id="0" name=""/>
        <dsp:cNvSpPr/>
      </dsp:nvSpPr>
      <dsp:spPr>
        <a:xfrm>
          <a:off x="5745661" y="368029"/>
          <a:ext cx="1371985" cy="1371985"/>
        </a:xfrm>
        <a:prstGeom prst="ellips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9AA880E-BC7C-425F-B197-17D4864D137E}">
      <dsp:nvSpPr>
        <dsp:cNvPr id="0" name=""/>
        <dsp:cNvSpPr/>
      </dsp:nvSpPr>
      <dsp:spPr>
        <a:xfrm>
          <a:off x="6033778" y="656145"/>
          <a:ext cx="795751" cy="795751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30400FD-D5AD-479C-ABA4-A6910B51BDDD}">
      <dsp:nvSpPr>
        <dsp:cNvPr id="0" name=""/>
        <dsp:cNvSpPr/>
      </dsp:nvSpPr>
      <dsp:spPr>
        <a:xfrm>
          <a:off x="7411643" y="368029"/>
          <a:ext cx="3233964" cy="13719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CLASSIFICATION:</a:t>
          </a:r>
          <a:r>
            <a:rPr lang="en-US" sz="2400" kern="1200" dirty="0">
              <a:latin typeface="Calibri Light" panose="020F0302020204030204"/>
            </a:rPr>
            <a:t> Virus</a:t>
          </a:r>
          <a:endParaRPr lang="en-US" sz="2400" kern="1200" dirty="0"/>
        </a:p>
      </dsp:txBody>
      <dsp:txXfrm>
        <a:off x="7411643" y="368029"/>
        <a:ext cx="3233964" cy="1371985"/>
      </dsp:txXfrm>
    </dsp:sp>
    <dsp:sp modelId="{B30C10DB-38EF-4B28-B1B8-692306142D9A}">
      <dsp:nvSpPr>
        <dsp:cNvPr id="0" name=""/>
        <dsp:cNvSpPr/>
      </dsp:nvSpPr>
      <dsp:spPr>
        <a:xfrm>
          <a:off x="282221" y="2452790"/>
          <a:ext cx="1371985" cy="1371985"/>
        </a:xfrm>
        <a:prstGeom prst="ellips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72C34BB-3FF7-4B25-96B3-58A447B8210A}">
      <dsp:nvSpPr>
        <dsp:cNvPr id="0" name=""/>
        <dsp:cNvSpPr/>
      </dsp:nvSpPr>
      <dsp:spPr>
        <a:xfrm>
          <a:off x="570337" y="2740907"/>
          <a:ext cx="795751" cy="795751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252C2A3-CEEB-45F8-94D0-D70086BB71B7}">
      <dsp:nvSpPr>
        <dsp:cNvPr id="0" name=""/>
        <dsp:cNvSpPr/>
      </dsp:nvSpPr>
      <dsp:spPr>
        <a:xfrm>
          <a:off x="1948202" y="2452790"/>
          <a:ext cx="3233964" cy="13719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NOM EN FRANÇAIS:</a:t>
          </a:r>
          <a:r>
            <a:rPr lang="en-US" sz="2400" kern="1200" dirty="0">
              <a:latin typeface="Calibri Light" panose="020F0302020204030204"/>
            </a:rPr>
            <a:t> </a:t>
          </a:r>
          <a:r>
            <a:rPr lang="en-US" sz="2400" kern="1200" dirty="0" err="1">
              <a:latin typeface="Calibri Light" panose="020F0302020204030204"/>
            </a:rPr>
            <a:t>Condylomes</a:t>
          </a:r>
          <a:endParaRPr lang="en-US" sz="2400" kern="1200" dirty="0" err="1"/>
        </a:p>
      </dsp:txBody>
      <dsp:txXfrm>
        <a:off x="1948202" y="2452790"/>
        <a:ext cx="3233964" cy="1371985"/>
      </dsp:txXfrm>
    </dsp:sp>
    <dsp:sp modelId="{9F8EEBDA-FBFD-4BB1-A455-FDAC543EE9FB}">
      <dsp:nvSpPr>
        <dsp:cNvPr id="0" name=""/>
        <dsp:cNvSpPr/>
      </dsp:nvSpPr>
      <dsp:spPr>
        <a:xfrm>
          <a:off x="5745661" y="2452790"/>
          <a:ext cx="1371985" cy="1371985"/>
        </a:xfrm>
        <a:prstGeom prst="ellips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EAEFE41-1272-41E5-B574-4ADEEF968816}">
      <dsp:nvSpPr>
        <dsp:cNvPr id="0" name=""/>
        <dsp:cNvSpPr/>
      </dsp:nvSpPr>
      <dsp:spPr>
        <a:xfrm>
          <a:off x="6033778" y="2740907"/>
          <a:ext cx="795751" cy="795751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C13EBD2-EA28-45CA-A10D-144AF5543034}">
      <dsp:nvSpPr>
        <dsp:cNvPr id="0" name=""/>
        <dsp:cNvSpPr/>
      </dsp:nvSpPr>
      <dsp:spPr>
        <a:xfrm>
          <a:off x="7411643" y="2452790"/>
          <a:ext cx="3233964" cy="13719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TRAITEMENT?</a:t>
          </a:r>
          <a:r>
            <a:rPr lang="en-US" sz="2400" kern="1200" dirty="0">
              <a:latin typeface="Calibri Light" panose="020F0302020204030204"/>
            </a:rPr>
            <a:t> </a:t>
          </a:r>
          <a:r>
            <a:rPr lang="en-US" sz="2400" kern="1200" dirty="0" err="1">
              <a:latin typeface="Calibri Light" panose="020F0302020204030204"/>
            </a:rPr>
            <a:t>Cryothérapie</a:t>
          </a:r>
          <a:r>
            <a:rPr lang="en-US" sz="2400" kern="1200" dirty="0">
              <a:latin typeface="Calibri Light" panose="020F0302020204030204"/>
            </a:rPr>
            <a:t> (azote </a:t>
          </a:r>
          <a:r>
            <a:rPr lang="en-US" sz="2400" kern="1200" dirty="0" err="1">
              <a:latin typeface="Calibri Light" panose="020F0302020204030204"/>
            </a:rPr>
            <a:t>liquide</a:t>
          </a:r>
          <a:r>
            <a:rPr lang="en-US" sz="2400" kern="1200" dirty="0">
              <a:latin typeface="Calibri Light" panose="020F0302020204030204"/>
            </a:rPr>
            <a:t>), crèmes</a:t>
          </a:r>
          <a:endParaRPr lang="en-US" sz="2400" kern="1200" dirty="0"/>
        </a:p>
      </dsp:txBody>
      <dsp:txXfrm>
        <a:off x="7411643" y="2452790"/>
        <a:ext cx="3233964" cy="1371985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92948E8-4712-4A1F-A1E5-F34A611B3F0D}">
      <dsp:nvSpPr>
        <dsp:cNvPr id="0" name=""/>
        <dsp:cNvSpPr/>
      </dsp:nvSpPr>
      <dsp:spPr>
        <a:xfrm>
          <a:off x="282221" y="368029"/>
          <a:ext cx="1371985" cy="1371985"/>
        </a:xfrm>
        <a:prstGeom prst="ellips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233FC12-8202-4D40-9FF0-2F4C20C39910}">
      <dsp:nvSpPr>
        <dsp:cNvPr id="0" name=""/>
        <dsp:cNvSpPr/>
      </dsp:nvSpPr>
      <dsp:spPr>
        <a:xfrm>
          <a:off x="570337" y="656145"/>
          <a:ext cx="795751" cy="795751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50341E5-E823-4D98-8032-FF94C18A7A71}">
      <dsp:nvSpPr>
        <dsp:cNvPr id="0" name=""/>
        <dsp:cNvSpPr/>
      </dsp:nvSpPr>
      <dsp:spPr>
        <a:xfrm>
          <a:off x="1948202" y="368029"/>
          <a:ext cx="3233964" cy="13719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NOM SCIENTIFIQUE:</a:t>
          </a:r>
          <a:r>
            <a:rPr lang="en-US" sz="2400" kern="1200" dirty="0">
              <a:latin typeface="Calibri Light" panose="020F0302020204030204"/>
            </a:rPr>
            <a:t> VHB (Virus de l'hépatite B)</a:t>
          </a:r>
          <a:endParaRPr lang="en-US" sz="2400" kern="1200" dirty="0"/>
        </a:p>
      </dsp:txBody>
      <dsp:txXfrm>
        <a:off x="1948202" y="368029"/>
        <a:ext cx="3233964" cy="1371985"/>
      </dsp:txXfrm>
    </dsp:sp>
    <dsp:sp modelId="{E12BF049-AE04-4CB9-BBFE-A6F06CB4296F}">
      <dsp:nvSpPr>
        <dsp:cNvPr id="0" name=""/>
        <dsp:cNvSpPr/>
      </dsp:nvSpPr>
      <dsp:spPr>
        <a:xfrm>
          <a:off x="5745661" y="368029"/>
          <a:ext cx="1371985" cy="1371985"/>
        </a:xfrm>
        <a:prstGeom prst="ellips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9AA880E-BC7C-425F-B197-17D4864D137E}">
      <dsp:nvSpPr>
        <dsp:cNvPr id="0" name=""/>
        <dsp:cNvSpPr/>
      </dsp:nvSpPr>
      <dsp:spPr>
        <a:xfrm>
          <a:off x="6033778" y="656145"/>
          <a:ext cx="795751" cy="795751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30400FD-D5AD-479C-ABA4-A6910B51BDDD}">
      <dsp:nvSpPr>
        <dsp:cNvPr id="0" name=""/>
        <dsp:cNvSpPr/>
      </dsp:nvSpPr>
      <dsp:spPr>
        <a:xfrm>
          <a:off x="7411643" y="368029"/>
          <a:ext cx="3233964" cy="13719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CLASSIFICATION:</a:t>
          </a:r>
          <a:r>
            <a:rPr lang="en-US" sz="2400" kern="1200" dirty="0">
              <a:latin typeface="Calibri Light" panose="020F0302020204030204"/>
            </a:rPr>
            <a:t> Virus</a:t>
          </a:r>
          <a:endParaRPr lang="en-US" sz="2400" kern="1200" dirty="0"/>
        </a:p>
      </dsp:txBody>
      <dsp:txXfrm>
        <a:off x="7411643" y="368029"/>
        <a:ext cx="3233964" cy="1371985"/>
      </dsp:txXfrm>
    </dsp:sp>
    <dsp:sp modelId="{B30C10DB-38EF-4B28-B1B8-692306142D9A}">
      <dsp:nvSpPr>
        <dsp:cNvPr id="0" name=""/>
        <dsp:cNvSpPr/>
      </dsp:nvSpPr>
      <dsp:spPr>
        <a:xfrm>
          <a:off x="282221" y="2452790"/>
          <a:ext cx="1371985" cy="1371985"/>
        </a:xfrm>
        <a:prstGeom prst="ellips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72C34BB-3FF7-4B25-96B3-58A447B8210A}">
      <dsp:nvSpPr>
        <dsp:cNvPr id="0" name=""/>
        <dsp:cNvSpPr/>
      </dsp:nvSpPr>
      <dsp:spPr>
        <a:xfrm>
          <a:off x="570337" y="2740907"/>
          <a:ext cx="795751" cy="795751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252C2A3-CEEB-45F8-94D0-D70086BB71B7}">
      <dsp:nvSpPr>
        <dsp:cNvPr id="0" name=""/>
        <dsp:cNvSpPr/>
      </dsp:nvSpPr>
      <dsp:spPr>
        <a:xfrm>
          <a:off x="1948202" y="2452790"/>
          <a:ext cx="3233964" cy="13719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NOM EN FRANÇAIS:</a:t>
          </a:r>
          <a:r>
            <a:rPr lang="en-US" sz="2400" kern="1200" dirty="0">
              <a:latin typeface="Calibri Light" panose="020F0302020204030204"/>
            </a:rPr>
            <a:t> </a:t>
          </a:r>
          <a:r>
            <a:rPr lang="en-US" sz="2400" kern="1200" dirty="0" err="1">
              <a:latin typeface="Calibri Light" panose="020F0302020204030204"/>
            </a:rPr>
            <a:t>Hépatite</a:t>
          </a:r>
          <a:r>
            <a:rPr lang="en-US" sz="2400" kern="1200" dirty="0">
              <a:latin typeface="Calibri Light" panose="020F0302020204030204"/>
            </a:rPr>
            <a:t> B</a:t>
          </a:r>
          <a:endParaRPr lang="en-US" sz="2400" kern="1200" dirty="0"/>
        </a:p>
      </dsp:txBody>
      <dsp:txXfrm>
        <a:off x="1948202" y="2452790"/>
        <a:ext cx="3233964" cy="1371985"/>
      </dsp:txXfrm>
    </dsp:sp>
    <dsp:sp modelId="{9F8EEBDA-FBFD-4BB1-A455-FDAC543EE9FB}">
      <dsp:nvSpPr>
        <dsp:cNvPr id="0" name=""/>
        <dsp:cNvSpPr/>
      </dsp:nvSpPr>
      <dsp:spPr>
        <a:xfrm>
          <a:off x="5745661" y="2452790"/>
          <a:ext cx="1371985" cy="1371985"/>
        </a:xfrm>
        <a:prstGeom prst="ellips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EAEFE41-1272-41E5-B574-4ADEEF968816}">
      <dsp:nvSpPr>
        <dsp:cNvPr id="0" name=""/>
        <dsp:cNvSpPr/>
      </dsp:nvSpPr>
      <dsp:spPr>
        <a:xfrm>
          <a:off x="6033778" y="2740907"/>
          <a:ext cx="795751" cy="795751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C13EBD2-EA28-45CA-A10D-144AF5543034}">
      <dsp:nvSpPr>
        <dsp:cNvPr id="0" name=""/>
        <dsp:cNvSpPr/>
      </dsp:nvSpPr>
      <dsp:spPr>
        <a:xfrm>
          <a:off x="7411643" y="2452790"/>
          <a:ext cx="3233964" cy="13719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TRAITEMENT?</a:t>
          </a:r>
          <a:r>
            <a:rPr lang="en-US" sz="2400" kern="1200" dirty="0">
              <a:latin typeface="Calibri Light" panose="020F0302020204030204"/>
            </a:rPr>
            <a:t> Aucuns</a:t>
          </a:r>
          <a:endParaRPr lang="en-US" sz="2400" kern="1200" dirty="0"/>
        </a:p>
      </dsp:txBody>
      <dsp:txXfrm>
        <a:off x="7411643" y="2452790"/>
        <a:ext cx="3233964" cy="1371985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92948E8-4712-4A1F-A1E5-F34A611B3F0D}">
      <dsp:nvSpPr>
        <dsp:cNvPr id="0" name=""/>
        <dsp:cNvSpPr/>
      </dsp:nvSpPr>
      <dsp:spPr>
        <a:xfrm>
          <a:off x="282221" y="368029"/>
          <a:ext cx="1371985" cy="1371985"/>
        </a:xfrm>
        <a:prstGeom prst="ellips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233FC12-8202-4D40-9FF0-2F4C20C39910}">
      <dsp:nvSpPr>
        <dsp:cNvPr id="0" name=""/>
        <dsp:cNvSpPr/>
      </dsp:nvSpPr>
      <dsp:spPr>
        <a:xfrm>
          <a:off x="570337" y="656145"/>
          <a:ext cx="795751" cy="795751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50341E5-E823-4D98-8032-FF94C18A7A71}">
      <dsp:nvSpPr>
        <dsp:cNvPr id="0" name=""/>
        <dsp:cNvSpPr/>
      </dsp:nvSpPr>
      <dsp:spPr>
        <a:xfrm>
          <a:off x="1948202" y="368029"/>
          <a:ext cx="3233964" cy="13719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NOM SCIENTIFIQUE:</a:t>
          </a:r>
          <a:r>
            <a:rPr lang="en-US" sz="2400" kern="1200" dirty="0">
              <a:latin typeface="Calibri Light" panose="020F0302020204030204"/>
            </a:rPr>
            <a:t> Neisseria </a:t>
          </a:r>
          <a:r>
            <a:rPr lang="en-US" sz="2400" kern="1200" dirty="0" err="1">
              <a:latin typeface="Calibri Light" panose="020F0302020204030204"/>
            </a:rPr>
            <a:t>gonorhoae</a:t>
          </a:r>
          <a:endParaRPr lang="en-US" sz="2400" kern="1200" dirty="0" err="1"/>
        </a:p>
      </dsp:txBody>
      <dsp:txXfrm>
        <a:off x="1948202" y="368029"/>
        <a:ext cx="3233964" cy="1371985"/>
      </dsp:txXfrm>
    </dsp:sp>
    <dsp:sp modelId="{E12BF049-AE04-4CB9-BBFE-A6F06CB4296F}">
      <dsp:nvSpPr>
        <dsp:cNvPr id="0" name=""/>
        <dsp:cNvSpPr/>
      </dsp:nvSpPr>
      <dsp:spPr>
        <a:xfrm>
          <a:off x="5745661" y="368029"/>
          <a:ext cx="1371985" cy="1371985"/>
        </a:xfrm>
        <a:prstGeom prst="ellips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9AA880E-BC7C-425F-B197-17D4864D137E}">
      <dsp:nvSpPr>
        <dsp:cNvPr id="0" name=""/>
        <dsp:cNvSpPr/>
      </dsp:nvSpPr>
      <dsp:spPr>
        <a:xfrm>
          <a:off x="6033778" y="656145"/>
          <a:ext cx="795751" cy="795751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30400FD-D5AD-479C-ABA4-A6910B51BDDD}">
      <dsp:nvSpPr>
        <dsp:cNvPr id="0" name=""/>
        <dsp:cNvSpPr/>
      </dsp:nvSpPr>
      <dsp:spPr>
        <a:xfrm>
          <a:off x="7411643" y="368029"/>
          <a:ext cx="3233964" cy="13719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CLASSIFICATION:</a:t>
          </a:r>
          <a:r>
            <a:rPr lang="en-US" sz="2400" kern="1200" dirty="0">
              <a:latin typeface="Calibri Light" panose="020F0302020204030204"/>
            </a:rPr>
            <a:t> </a:t>
          </a:r>
          <a:r>
            <a:rPr lang="en-US" sz="2400" kern="1200" dirty="0" err="1">
              <a:latin typeface="Calibri Light" panose="020F0302020204030204"/>
            </a:rPr>
            <a:t>Règne</a:t>
          </a:r>
          <a:r>
            <a:rPr lang="en-US" sz="2400" kern="1200" dirty="0">
              <a:latin typeface="Calibri Light" panose="020F0302020204030204"/>
            </a:rPr>
            <a:t> des </a:t>
          </a:r>
          <a:r>
            <a:rPr lang="en-US" sz="2400" kern="1200" dirty="0" err="1">
              <a:latin typeface="Calibri Light" panose="020F0302020204030204"/>
            </a:rPr>
            <a:t>monorès</a:t>
          </a:r>
          <a:endParaRPr lang="en-US" sz="2400" kern="1200" dirty="0" err="1"/>
        </a:p>
      </dsp:txBody>
      <dsp:txXfrm>
        <a:off x="7411643" y="368029"/>
        <a:ext cx="3233964" cy="1371985"/>
      </dsp:txXfrm>
    </dsp:sp>
    <dsp:sp modelId="{B30C10DB-38EF-4B28-B1B8-692306142D9A}">
      <dsp:nvSpPr>
        <dsp:cNvPr id="0" name=""/>
        <dsp:cNvSpPr/>
      </dsp:nvSpPr>
      <dsp:spPr>
        <a:xfrm>
          <a:off x="282221" y="2452790"/>
          <a:ext cx="1371985" cy="1371985"/>
        </a:xfrm>
        <a:prstGeom prst="ellips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72C34BB-3FF7-4B25-96B3-58A447B8210A}">
      <dsp:nvSpPr>
        <dsp:cNvPr id="0" name=""/>
        <dsp:cNvSpPr/>
      </dsp:nvSpPr>
      <dsp:spPr>
        <a:xfrm>
          <a:off x="570337" y="2740907"/>
          <a:ext cx="795751" cy="795751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252C2A3-CEEB-45F8-94D0-D70086BB71B7}">
      <dsp:nvSpPr>
        <dsp:cNvPr id="0" name=""/>
        <dsp:cNvSpPr/>
      </dsp:nvSpPr>
      <dsp:spPr>
        <a:xfrm>
          <a:off x="1948202" y="2452790"/>
          <a:ext cx="3233964" cy="13719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NOM EN FRANÇAIS:</a:t>
          </a:r>
          <a:r>
            <a:rPr lang="en-US" sz="2400" kern="1200" dirty="0">
              <a:latin typeface="Calibri Light" panose="020F0302020204030204"/>
            </a:rPr>
            <a:t> </a:t>
          </a:r>
          <a:r>
            <a:rPr lang="en-US" sz="2400" kern="1200" dirty="0" err="1">
              <a:latin typeface="Calibri Light" panose="020F0302020204030204"/>
            </a:rPr>
            <a:t>Gonorrhée</a:t>
          </a:r>
          <a:endParaRPr lang="en-US" sz="2400" kern="1200" dirty="0" err="1"/>
        </a:p>
      </dsp:txBody>
      <dsp:txXfrm>
        <a:off x="1948202" y="2452790"/>
        <a:ext cx="3233964" cy="1371985"/>
      </dsp:txXfrm>
    </dsp:sp>
    <dsp:sp modelId="{9F8EEBDA-FBFD-4BB1-A455-FDAC543EE9FB}">
      <dsp:nvSpPr>
        <dsp:cNvPr id="0" name=""/>
        <dsp:cNvSpPr/>
      </dsp:nvSpPr>
      <dsp:spPr>
        <a:xfrm>
          <a:off x="5745661" y="2452790"/>
          <a:ext cx="1371985" cy="1371985"/>
        </a:xfrm>
        <a:prstGeom prst="ellips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EAEFE41-1272-41E5-B574-4ADEEF968816}">
      <dsp:nvSpPr>
        <dsp:cNvPr id="0" name=""/>
        <dsp:cNvSpPr/>
      </dsp:nvSpPr>
      <dsp:spPr>
        <a:xfrm>
          <a:off x="6033778" y="2740907"/>
          <a:ext cx="795751" cy="795751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C13EBD2-EA28-45CA-A10D-144AF5543034}">
      <dsp:nvSpPr>
        <dsp:cNvPr id="0" name=""/>
        <dsp:cNvSpPr/>
      </dsp:nvSpPr>
      <dsp:spPr>
        <a:xfrm>
          <a:off x="7411643" y="2452790"/>
          <a:ext cx="3233964" cy="13719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TRAITEMENT?</a:t>
          </a:r>
          <a:r>
            <a:rPr lang="en-US" sz="2400" kern="1200" dirty="0">
              <a:latin typeface="Calibri Light" panose="020F0302020204030204"/>
            </a:rPr>
            <a:t> </a:t>
          </a:r>
          <a:r>
            <a:rPr lang="en-US" sz="2400" kern="1200" dirty="0" err="1">
              <a:latin typeface="Calibri Light" panose="020F0302020204030204"/>
            </a:rPr>
            <a:t>Antibiotiques</a:t>
          </a:r>
          <a:endParaRPr lang="en-US" sz="2400" kern="1200" dirty="0" err="1"/>
        </a:p>
      </dsp:txBody>
      <dsp:txXfrm>
        <a:off x="7411643" y="2452790"/>
        <a:ext cx="3233964" cy="1371985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92948E8-4712-4A1F-A1E5-F34A611B3F0D}">
      <dsp:nvSpPr>
        <dsp:cNvPr id="0" name=""/>
        <dsp:cNvSpPr/>
      </dsp:nvSpPr>
      <dsp:spPr>
        <a:xfrm>
          <a:off x="282221" y="368029"/>
          <a:ext cx="1371985" cy="1371985"/>
        </a:xfrm>
        <a:prstGeom prst="ellips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233FC12-8202-4D40-9FF0-2F4C20C39910}">
      <dsp:nvSpPr>
        <dsp:cNvPr id="0" name=""/>
        <dsp:cNvSpPr/>
      </dsp:nvSpPr>
      <dsp:spPr>
        <a:xfrm>
          <a:off x="570337" y="656145"/>
          <a:ext cx="795751" cy="795751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50341E5-E823-4D98-8032-FF94C18A7A71}">
      <dsp:nvSpPr>
        <dsp:cNvPr id="0" name=""/>
        <dsp:cNvSpPr/>
      </dsp:nvSpPr>
      <dsp:spPr>
        <a:xfrm>
          <a:off x="1948202" y="368029"/>
          <a:ext cx="3233964" cy="13719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NOM SCIENTIFIQUE:</a:t>
          </a:r>
          <a:r>
            <a:rPr lang="en-US" sz="2400" kern="1200" dirty="0">
              <a:latin typeface="Calibri Light" panose="020F0302020204030204"/>
            </a:rPr>
            <a:t> VHS-II (virus de </a:t>
          </a:r>
          <a:r>
            <a:rPr lang="en-US" sz="2400" kern="1200" dirty="0" err="1">
              <a:latin typeface="Calibri Light" panose="020F0302020204030204"/>
            </a:rPr>
            <a:t>l'herpès</a:t>
          </a:r>
          <a:r>
            <a:rPr lang="en-US" sz="2400" kern="1200" dirty="0">
              <a:latin typeface="Calibri Light" panose="020F0302020204030204"/>
            </a:rPr>
            <a:t> simplex de type 2)</a:t>
          </a:r>
          <a:endParaRPr lang="en-US" sz="2400" kern="1200" dirty="0"/>
        </a:p>
      </dsp:txBody>
      <dsp:txXfrm>
        <a:off x="1948202" y="368029"/>
        <a:ext cx="3233964" cy="1371985"/>
      </dsp:txXfrm>
    </dsp:sp>
    <dsp:sp modelId="{E12BF049-AE04-4CB9-BBFE-A6F06CB4296F}">
      <dsp:nvSpPr>
        <dsp:cNvPr id="0" name=""/>
        <dsp:cNvSpPr/>
      </dsp:nvSpPr>
      <dsp:spPr>
        <a:xfrm>
          <a:off x="5745661" y="368029"/>
          <a:ext cx="1371985" cy="1371985"/>
        </a:xfrm>
        <a:prstGeom prst="ellips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9AA880E-BC7C-425F-B197-17D4864D137E}">
      <dsp:nvSpPr>
        <dsp:cNvPr id="0" name=""/>
        <dsp:cNvSpPr/>
      </dsp:nvSpPr>
      <dsp:spPr>
        <a:xfrm>
          <a:off x="6033778" y="656145"/>
          <a:ext cx="795751" cy="795751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30400FD-D5AD-479C-ABA4-A6910B51BDDD}">
      <dsp:nvSpPr>
        <dsp:cNvPr id="0" name=""/>
        <dsp:cNvSpPr/>
      </dsp:nvSpPr>
      <dsp:spPr>
        <a:xfrm>
          <a:off x="7411643" y="368029"/>
          <a:ext cx="3233964" cy="13719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CLASSIFICATION:</a:t>
          </a:r>
          <a:r>
            <a:rPr lang="en-US" sz="2400" kern="1200" dirty="0">
              <a:latin typeface="Calibri Light" panose="020F0302020204030204"/>
            </a:rPr>
            <a:t> Virus</a:t>
          </a:r>
          <a:endParaRPr lang="en-US" sz="2400" kern="1200" dirty="0"/>
        </a:p>
      </dsp:txBody>
      <dsp:txXfrm>
        <a:off x="7411643" y="368029"/>
        <a:ext cx="3233964" cy="1371985"/>
      </dsp:txXfrm>
    </dsp:sp>
    <dsp:sp modelId="{B30C10DB-38EF-4B28-B1B8-692306142D9A}">
      <dsp:nvSpPr>
        <dsp:cNvPr id="0" name=""/>
        <dsp:cNvSpPr/>
      </dsp:nvSpPr>
      <dsp:spPr>
        <a:xfrm>
          <a:off x="282221" y="2452790"/>
          <a:ext cx="1371985" cy="1371985"/>
        </a:xfrm>
        <a:prstGeom prst="ellips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72C34BB-3FF7-4B25-96B3-58A447B8210A}">
      <dsp:nvSpPr>
        <dsp:cNvPr id="0" name=""/>
        <dsp:cNvSpPr/>
      </dsp:nvSpPr>
      <dsp:spPr>
        <a:xfrm>
          <a:off x="570337" y="2740907"/>
          <a:ext cx="795751" cy="795751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252C2A3-CEEB-45F8-94D0-D70086BB71B7}">
      <dsp:nvSpPr>
        <dsp:cNvPr id="0" name=""/>
        <dsp:cNvSpPr/>
      </dsp:nvSpPr>
      <dsp:spPr>
        <a:xfrm>
          <a:off x="1948202" y="2452790"/>
          <a:ext cx="3233964" cy="13719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NOM EN FRANÇAIS:</a:t>
          </a:r>
          <a:r>
            <a:rPr lang="en-US" sz="2400" kern="1200" dirty="0">
              <a:latin typeface="Calibri Light" panose="020F0302020204030204"/>
            </a:rPr>
            <a:t> </a:t>
          </a:r>
          <a:r>
            <a:rPr lang="en-US" sz="2400" kern="1200" dirty="0" err="1">
              <a:latin typeface="Calibri Light" panose="020F0302020204030204"/>
            </a:rPr>
            <a:t>Herpès</a:t>
          </a:r>
          <a:r>
            <a:rPr lang="en-US" sz="2400" kern="1200" dirty="0">
              <a:latin typeface="Calibri Light" panose="020F0302020204030204"/>
            </a:rPr>
            <a:t> </a:t>
          </a:r>
          <a:r>
            <a:rPr lang="en-US" sz="2400" kern="1200" dirty="0" err="1">
              <a:latin typeface="Calibri Light" panose="020F0302020204030204"/>
            </a:rPr>
            <a:t>genitale</a:t>
          </a:r>
          <a:endParaRPr lang="en-US" sz="2400" kern="1200" dirty="0"/>
        </a:p>
      </dsp:txBody>
      <dsp:txXfrm>
        <a:off x="1948202" y="2452790"/>
        <a:ext cx="3233964" cy="1371985"/>
      </dsp:txXfrm>
    </dsp:sp>
    <dsp:sp modelId="{9F8EEBDA-FBFD-4BB1-A455-FDAC543EE9FB}">
      <dsp:nvSpPr>
        <dsp:cNvPr id="0" name=""/>
        <dsp:cNvSpPr/>
      </dsp:nvSpPr>
      <dsp:spPr>
        <a:xfrm>
          <a:off x="5745661" y="2452790"/>
          <a:ext cx="1371985" cy="1371985"/>
        </a:xfrm>
        <a:prstGeom prst="ellips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EAEFE41-1272-41E5-B574-4ADEEF968816}">
      <dsp:nvSpPr>
        <dsp:cNvPr id="0" name=""/>
        <dsp:cNvSpPr/>
      </dsp:nvSpPr>
      <dsp:spPr>
        <a:xfrm>
          <a:off x="6033778" y="2740907"/>
          <a:ext cx="795751" cy="795751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C13EBD2-EA28-45CA-A10D-144AF5543034}">
      <dsp:nvSpPr>
        <dsp:cNvPr id="0" name=""/>
        <dsp:cNvSpPr/>
      </dsp:nvSpPr>
      <dsp:spPr>
        <a:xfrm>
          <a:off x="7411643" y="2452790"/>
          <a:ext cx="3233964" cy="13719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TRAITEMENT?</a:t>
          </a:r>
          <a:r>
            <a:rPr lang="en-US" sz="2400" kern="1200" dirty="0">
              <a:latin typeface="Calibri Light" panose="020F0302020204030204"/>
            </a:rPr>
            <a:t> Antiviraux</a:t>
          </a:r>
          <a:endParaRPr lang="en-US" sz="2400" kern="1200" dirty="0"/>
        </a:p>
      </dsp:txBody>
      <dsp:txXfrm>
        <a:off x="7411643" y="2452790"/>
        <a:ext cx="3233964" cy="1371985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92948E8-4712-4A1F-A1E5-F34A611B3F0D}">
      <dsp:nvSpPr>
        <dsp:cNvPr id="0" name=""/>
        <dsp:cNvSpPr/>
      </dsp:nvSpPr>
      <dsp:spPr>
        <a:xfrm>
          <a:off x="282221" y="368029"/>
          <a:ext cx="1371985" cy="1371985"/>
        </a:xfrm>
        <a:prstGeom prst="ellips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233FC12-8202-4D40-9FF0-2F4C20C39910}">
      <dsp:nvSpPr>
        <dsp:cNvPr id="0" name=""/>
        <dsp:cNvSpPr/>
      </dsp:nvSpPr>
      <dsp:spPr>
        <a:xfrm>
          <a:off x="570337" y="656145"/>
          <a:ext cx="795751" cy="795751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50341E5-E823-4D98-8032-FF94C18A7A71}">
      <dsp:nvSpPr>
        <dsp:cNvPr id="0" name=""/>
        <dsp:cNvSpPr/>
      </dsp:nvSpPr>
      <dsp:spPr>
        <a:xfrm>
          <a:off x="1948202" y="368029"/>
          <a:ext cx="3233964" cy="13719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NOM SCIENTIFIQUE:</a:t>
          </a:r>
          <a:r>
            <a:rPr lang="en-US" sz="2400" kern="1200" dirty="0">
              <a:latin typeface="Calibri Light" panose="020F0302020204030204"/>
            </a:rPr>
            <a:t> VIH( virus de </a:t>
          </a:r>
          <a:r>
            <a:rPr lang="en-US" sz="2400" kern="1200" dirty="0" err="1">
              <a:latin typeface="Calibri Light" panose="020F0302020204030204"/>
            </a:rPr>
            <a:t>l'immuno-défiance</a:t>
          </a:r>
          <a:r>
            <a:rPr lang="en-US" sz="2400" kern="1200" dirty="0">
              <a:latin typeface="Calibri Light" panose="020F0302020204030204"/>
            </a:rPr>
            <a:t> </a:t>
          </a:r>
          <a:r>
            <a:rPr lang="en-US" sz="2400" kern="1200" dirty="0" err="1">
              <a:latin typeface="Calibri Light" panose="020F0302020204030204"/>
            </a:rPr>
            <a:t>humaine</a:t>
          </a:r>
          <a:r>
            <a:rPr lang="en-US" sz="2400" kern="1200" dirty="0">
              <a:latin typeface="Calibri Light" panose="020F0302020204030204"/>
            </a:rPr>
            <a:t>)</a:t>
          </a:r>
          <a:endParaRPr lang="en-US" sz="2400" kern="1200" dirty="0"/>
        </a:p>
      </dsp:txBody>
      <dsp:txXfrm>
        <a:off x="1948202" y="368029"/>
        <a:ext cx="3233964" cy="1371985"/>
      </dsp:txXfrm>
    </dsp:sp>
    <dsp:sp modelId="{E12BF049-AE04-4CB9-BBFE-A6F06CB4296F}">
      <dsp:nvSpPr>
        <dsp:cNvPr id="0" name=""/>
        <dsp:cNvSpPr/>
      </dsp:nvSpPr>
      <dsp:spPr>
        <a:xfrm>
          <a:off x="5745661" y="368029"/>
          <a:ext cx="1371985" cy="1371985"/>
        </a:xfrm>
        <a:prstGeom prst="ellips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9AA880E-BC7C-425F-B197-17D4864D137E}">
      <dsp:nvSpPr>
        <dsp:cNvPr id="0" name=""/>
        <dsp:cNvSpPr/>
      </dsp:nvSpPr>
      <dsp:spPr>
        <a:xfrm>
          <a:off x="6033778" y="656145"/>
          <a:ext cx="795751" cy="795751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30400FD-D5AD-479C-ABA4-A6910B51BDDD}">
      <dsp:nvSpPr>
        <dsp:cNvPr id="0" name=""/>
        <dsp:cNvSpPr/>
      </dsp:nvSpPr>
      <dsp:spPr>
        <a:xfrm>
          <a:off x="7411643" y="368029"/>
          <a:ext cx="3233964" cy="13719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CLASSIFICATION:</a:t>
          </a:r>
          <a:r>
            <a:rPr lang="en-US" sz="2400" kern="1200" dirty="0">
              <a:latin typeface="Calibri Light" panose="020F0302020204030204"/>
            </a:rPr>
            <a:t> Virus</a:t>
          </a:r>
          <a:endParaRPr lang="en-US" sz="2400" kern="1200" dirty="0"/>
        </a:p>
      </dsp:txBody>
      <dsp:txXfrm>
        <a:off x="7411643" y="368029"/>
        <a:ext cx="3233964" cy="1371985"/>
      </dsp:txXfrm>
    </dsp:sp>
    <dsp:sp modelId="{B30C10DB-38EF-4B28-B1B8-692306142D9A}">
      <dsp:nvSpPr>
        <dsp:cNvPr id="0" name=""/>
        <dsp:cNvSpPr/>
      </dsp:nvSpPr>
      <dsp:spPr>
        <a:xfrm>
          <a:off x="282221" y="2452790"/>
          <a:ext cx="1371985" cy="1371985"/>
        </a:xfrm>
        <a:prstGeom prst="ellips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72C34BB-3FF7-4B25-96B3-58A447B8210A}">
      <dsp:nvSpPr>
        <dsp:cNvPr id="0" name=""/>
        <dsp:cNvSpPr/>
      </dsp:nvSpPr>
      <dsp:spPr>
        <a:xfrm>
          <a:off x="570337" y="2740907"/>
          <a:ext cx="795751" cy="795751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252C2A3-CEEB-45F8-94D0-D70086BB71B7}">
      <dsp:nvSpPr>
        <dsp:cNvPr id="0" name=""/>
        <dsp:cNvSpPr/>
      </dsp:nvSpPr>
      <dsp:spPr>
        <a:xfrm>
          <a:off x="1948202" y="2452790"/>
          <a:ext cx="3233964" cy="13719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NOM EN FRANÇAIS:</a:t>
          </a:r>
          <a:r>
            <a:rPr lang="en-US" sz="2400" kern="1200" dirty="0">
              <a:latin typeface="Calibri Light" panose="020F0302020204030204"/>
            </a:rPr>
            <a:t> VIH / Sida</a:t>
          </a:r>
          <a:endParaRPr lang="en-US" sz="2400" kern="1200" dirty="0"/>
        </a:p>
      </dsp:txBody>
      <dsp:txXfrm>
        <a:off x="1948202" y="2452790"/>
        <a:ext cx="3233964" cy="1371985"/>
      </dsp:txXfrm>
    </dsp:sp>
    <dsp:sp modelId="{9F8EEBDA-FBFD-4BB1-A455-FDAC543EE9FB}">
      <dsp:nvSpPr>
        <dsp:cNvPr id="0" name=""/>
        <dsp:cNvSpPr/>
      </dsp:nvSpPr>
      <dsp:spPr>
        <a:xfrm>
          <a:off x="5745661" y="2452790"/>
          <a:ext cx="1371985" cy="1371985"/>
        </a:xfrm>
        <a:prstGeom prst="ellips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EAEFE41-1272-41E5-B574-4ADEEF968816}">
      <dsp:nvSpPr>
        <dsp:cNvPr id="0" name=""/>
        <dsp:cNvSpPr/>
      </dsp:nvSpPr>
      <dsp:spPr>
        <a:xfrm>
          <a:off x="6033778" y="2740907"/>
          <a:ext cx="795751" cy="795751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C13EBD2-EA28-45CA-A10D-144AF5543034}">
      <dsp:nvSpPr>
        <dsp:cNvPr id="0" name=""/>
        <dsp:cNvSpPr/>
      </dsp:nvSpPr>
      <dsp:spPr>
        <a:xfrm>
          <a:off x="7411643" y="2452790"/>
          <a:ext cx="3233964" cy="13719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TRAITEMENT?</a:t>
          </a:r>
          <a:r>
            <a:rPr lang="en-US" sz="2400" kern="1200" dirty="0">
              <a:latin typeface="Calibri Light" panose="020F0302020204030204"/>
            </a:rPr>
            <a:t> Trithérapie</a:t>
          </a:r>
          <a:endParaRPr lang="en-US" sz="2400" kern="1200" dirty="0"/>
        </a:p>
      </dsp:txBody>
      <dsp:txXfrm>
        <a:off x="7411643" y="2452790"/>
        <a:ext cx="3233964" cy="1371985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92948E8-4712-4A1F-A1E5-F34A611B3F0D}">
      <dsp:nvSpPr>
        <dsp:cNvPr id="0" name=""/>
        <dsp:cNvSpPr/>
      </dsp:nvSpPr>
      <dsp:spPr>
        <a:xfrm>
          <a:off x="282221" y="368029"/>
          <a:ext cx="1371985" cy="1371985"/>
        </a:xfrm>
        <a:prstGeom prst="ellips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233FC12-8202-4D40-9FF0-2F4C20C39910}">
      <dsp:nvSpPr>
        <dsp:cNvPr id="0" name=""/>
        <dsp:cNvSpPr/>
      </dsp:nvSpPr>
      <dsp:spPr>
        <a:xfrm>
          <a:off x="570337" y="656145"/>
          <a:ext cx="795751" cy="795751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50341E5-E823-4D98-8032-FF94C18A7A71}">
      <dsp:nvSpPr>
        <dsp:cNvPr id="0" name=""/>
        <dsp:cNvSpPr/>
      </dsp:nvSpPr>
      <dsp:spPr>
        <a:xfrm>
          <a:off x="1948202" y="368029"/>
          <a:ext cx="3233964" cy="13719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NOM SCIENTIFIQUE:</a:t>
          </a:r>
          <a:r>
            <a:rPr lang="en-US" sz="2400" kern="1200" dirty="0">
              <a:latin typeface="Calibri Light" panose="020F0302020204030204"/>
            </a:rPr>
            <a:t> Treponema pallidum</a:t>
          </a:r>
          <a:endParaRPr lang="en-US" sz="2400" kern="1200" dirty="0"/>
        </a:p>
      </dsp:txBody>
      <dsp:txXfrm>
        <a:off x="1948202" y="368029"/>
        <a:ext cx="3233964" cy="1371985"/>
      </dsp:txXfrm>
    </dsp:sp>
    <dsp:sp modelId="{E12BF049-AE04-4CB9-BBFE-A6F06CB4296F}">
      <dsp:nvSpPr>
        <dsp:cNvPr id="0" name=""/>
        <dsp:cNvSpPr/>
      </dsp:nvSpPr>
      <dsp:spPr>
        <a:xfrm>
          <a:off x="5745661" y="368029"/>
          <a:ext cx="1371985" cy="1371985"/>
        </a:xfrm>
        <a:prstGeom prst="ellips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9AA880E-BC7C-425F-B197-17D4864D137E}">
      <dsp:nvSpPr>
        <dsp:cNvPr id="0" name=""/>
        <dsp:cNvSpPr/>
      </dsp:nvSpPr>
      <dsp:spPr>
        <a:xfrm>
          <a:off x="6033778" y="656145"/>
          <a:ext cx="795751" cy="795751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30400FD-D5AD-479C-ABA4-A6910B51BDDD}">
      <dsp:nvSpPr>
        <dsp:cNvPr id="0" name=""/>
        <dsp:cNvSpPr/>
      </dsp:nvSpPr>
      <dsp:spPr>
        <a:xfrm>
          <a:off x="7411643" y="368029"/>
          <a:ext cx="3233964" cy="13719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CLASSIFICATION:</a:t>
          </a:r>
          <a:r>
            <a:rPr lang="en-US" sz="2400" kern="1200" dirty="0">
              <a:latin typeface="Calibri Light" panose="020F0302020204030204"/>
            </a:rPr>
            <a:t> </a:t>
          </a:r>
          <a:r>
            <a:rPr lang="en-US" sz="2400" kern="1200" dirty="0" err="1">
              <a:latin typeface="Calibri Light" panose="020F0302020204030204"/>
            </a:rPr>
            <a:t>Règne</a:t>
          </a:r>
          <a:r>
            <a:rPr lang="en-US" sz="2400" kern="1200" dirty="0">
              <a:latin typeface="Calibri Light" panose="020F0302020204030204"/>
            </a:rPr>
            <a:t> des </a:t>
          </a:r>
          <a:r>
            <a:rPr lang="en-US" sz="2400" kern="1200" dirty="0" err="1">
              <a:latin typeface="Calibri Light" panose="020F0302020204030204"/>
            </a:rPr>
            <a:t>monorès</a:t>
          </a:r>
          <a:endParaRPr lang="en-US" sz="2400" kern="1200" dirty="0" err="1"/>
        </a:p>
      </dsp:txBody>
      <dsp:txXfrm>
        <a:off x="7411643" y="368029"/>
        <a:ext cx="3233964" cy="1371985"/>
      </dsp:txXfrm>
    </dsp:sp>
    <dsp:sp modelId="{B30C10DB-38EF-4B28-B1B8-692306142D9A}">
      <dsp:nvSpPr>
        <dsp:cNvPr id="0" name=""/>
        <dsp:cNvSpPr/>
      </dsp:nvSpPr>
      <dsp:spPr>
        <a:xfrm>
          <a:off x="282221" y="2452790"/>
          <a:ext cx="1371985" cy="1371985"/>
        </a:xfrm>
        <a:prstGeom prst="ellips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72C34BB-3FF7-4B25-96B3-58A447B8210A}">
      <dsp:nvSpPr>
        <dsp:cNvPr id="0" name=""/>
        <dsp:cNvSpPr/>
      </dsp:nvSpPr>
      <dsp:spPr>
        <a:xfrm>
          <a:off x="570337" y="2740907"/>
          <a:ext cx="795751" cy="795751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252C2A3-CEEB-45F8-94D0-D70086BB71B7}">
      <dsp:nvSpPr>
        <dsp:cNvPr id="0" name=""/>
        <dsp:cNvSpPr/>
      </dsp:nvSpPr>
      <dsp:spPr>
        <a:xfrm>
          <a:off x="1948202" y="2452790"/>
          <a:ext cx="3233964" cy="13719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NOM EN FRANÇAIS:</a:t>
          </a:r>
          <a:r>
            <a:rPr lang="en-US" sz="2400" kern="1200" dirty="0">
              <a:latin typeface="Calibri Light" panose="020F0302020204030204"/>
            </a:rPr>
            <a:t> </a:t>
          </a:r>
          <a:r>
            <a:rPr lang="en-US" sz="2400" kern="1200" dirty="0" err="1">
              <a:latin typeface="Calibri Light" panose="020F0302020204030204"/>
            </a:rPr>
            <a:t>Shyphilis</a:t>
          </a:r>
          <a:endParaRPr lang="en-US" sz="2400" kern="1200" dirty="0" err="1"/>
        </a:p>
      </dsp:txBody>
      <dsp:txXfrm>
        <a:off x="1948202" y="2452790"/>
        <a:ext cx="3233964" cy="1371985"/>
      </dsp:txXfrm>
    </dsp:sp>
    <dsp:sp modelId="{9F8EEBDA-FBFD-4BB1-A455-FDAC543EE9FB}">
      <dsp:nvSpPr>
        <dsp:cNvPr id="0" name=""/>
        <dsp:cNvSpPr/>
      </dsp:nvSpPr>
      <dsp:spPr>
        <a:xfrm>
          <a:off x="5745661" y="2452790"/>
          <a:ext cx="1371985" cy="1371985"/>
        </a:xfrm>
        <a:prstGeom prst="ellips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EAEFE41-1272-41E5-B574-4ADEEF968816}">
      <dsp:nvSpPr>
        <dsp:cNvPr id="0" name=""/>
        <dsp:cNvSpPr/>
      </dsp:nvSpPr>
      <dsp:spPr>
        <a:xfrm>
          <a:off x="6033778" y="2740907"/>
          <a:ext cx="795751" cy="795751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C13EBD2-EA28-45CA-A10D-144AF5543034}">
      <dsp:nvSpPr>
        <dsp:cNvPr id="0" name=""/>
        <dsp:cNvSpPr/>
      </dsp:nvSpPr>
      <dsp:spPr>
        <a:xfrm>
          <a:off x="7411643" y="2452790"/>
          <a:ext cx="3233964" cy="13719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TRAITEMENT?</a:t>
          </a:r>
          <a:r>
            <a:rPr lang="en-US" sz="2400" kern="1200" dirty="0">
              <a:latin typeface="Calibri Light" panose="020F0302020204030204"/>
            </a:rPr>
            <a:t> </a:t>
          </a:r>
          <a:r>
            <a:rPr lang="en-US" sz="2400" kern="1200" dirty="0" err="1">
              <a:latin typeface="Calibri Light" panose="020F0302020204030204"/>
            </a:rPr>
            <a:t>Antibiotique</a:t>
          </a:r>
          <a:endParaRPr lang="en-US" sz="2400" kern="1200" dirty="0" err="1"/>
        </a:p>
      </dsp:txBody>
      <dsp:txXfrm>
        <a:off x="7411643" y="2452790"/>
        <a:ext cx="3233964" cy="137198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CircleList">
  <dgm:title val="Icon Circle List"/>
  <dgm:desc val="Use to show non-sequential or grouped chunks of information accompanied by related visuals. Circular shapes can hold an icon or small picture and corresponding text box shows Level 1 text. Works best for icons or small pictures with medium-length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alg type="sp"/>
    <dgm:shape xmlns:r="http://schemas.openxmlformats.org/officeDocument/2006/relationships" r:blip="">
      <dgm:adjLst/>
    </dgm:shape>
    <dgm:presOf/>
    <dgm:choose name="Name0">
      <dgm:if name="Name1" axis="ch" ptType="node" func="cnt" op="lte" val="3">
        <dgm:constrLst>
          <dgm:constr type="w" for="ch" forName="container" refType="w"/>
          <dgm:constr type="h" for="ch" forName="container" refType="h" fact="0.4"/>
        </dgm:constrLst>
      </dgm:if>
      <dgm:else name="Name2">
        <dgm:constrLst>
          <dgm:constr type="w" for="ch" forName="container" refType="w"/>
          <dgm:constr type="h" for="ch" forName="container" refType="h"/>
        </dgm:constrLst>
      </dgm:else>
    </dgm:choose>
    <dgm:ruleLst>
      <dgm:rule type="h" for="ch" forName="container" val="INF" fact="NaN" max="NaN"/>
    </dgm:ruleLst>
    <dgm:layoutNode name="container">
      <dgm:varLst>
        <dgm:dir/>
        <dgm:resizeHandles val="exact"/>
      </dgm:varLst>
      <dgm:choose name="Name3">
        <dgm:if name="Name4" axis="self" func="var" arg="dir" op="equ" val="norm">
          <dgm:alg type="snake">
            <dgm:param type="grDir" val="tL"/>
            <dgm:param type="flowDir" val="row"/>
            <dgm:param type="contDir" val="sameDir"/>
          </dgm:alg>
        </dgm:if>
        <dgm:else name="Name5">
          <dgm:alg type="snake">
            <dgm:param type="grDir" val="tR"/>
            <dgm:param type="flowDir" val="row"/>
            <dgm:param type="contDir" val="sameDi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Node" refType="w"/>
        <dgm:constr type="h" for="ch" forName="compNode" refType="w" fact="0.28"/>
        <dgm:constr type="w" for="ch" forName="sibTrans" refType="w" refFor="ch" refForName="compNode" fact="0.115"/>
        <dgm:constr type="sp" refType="h" op="equ" fact="0.17"/>
        <dgm:constr type="primFontSz" for="des" ptType="node" op="equ" val="24"/>
        <dgm:constr type="h" for="des" forName="compNode" op="equ"/>
        <dgm:constr type="h" for="des" forName="iconBgRect" op="equ"/>
      </dgm:constrLst>
      <dgm:ruleLst>
        <dgm:rule type="w" for="ch" forName="compNode" val="60" fact="NaN" max="NaN"/>
      </dgm:ruleLst>
      <dgm:forEach name="Name6" axis="ch" ptType="node">
        <dgm:layoutNode name="compNode">
          <dgm:alg type="composite"/>
          <dgm:shape xmlns:r="http://schemas.openxmlformats.org/officeDocument/2006/relationships" r:blip="">
            <dgm:adjLst/>
          </dgm:shape>
          <dgm:presOf axis="self"/>
          <dgm:constrLst>
            <dgm:constr type="w" for="ch" forName="iconBgRect" refType="w" fact="0.28"/>
            <dgm:constr type="h" for="ch" forName="iconBgRect" refType="w" refFor="ch" refForName="iconBgRect"/>
            <dgm:constr type="t" for="ch" forName="iconBgRect"/>
            <dgm:constr type="l" for="ch" forName="iconBgRect"/>
            <dgm:constr type="w" for="ch" forName="iconRect" refType="w" refFor="ch" refForName="iconBgRect" fact="0.58"/>
            <dgm:constr type="h" for="ch" forName="iconRect" refType="w" refFor="ch" refForName="iconRect"/>
            <dgm:constr type="ctrX" for="ch" forName="iconRect" refType="ctrX" refFor="ch" refForName="iconBgRect"/>
            <dgm:constr type="ctrY" for="ch" forName="iconRect" refType="ctrY" refFor="ch" refForName="iconBgRect"/>
            <dgm:constr type="w" for="ch" forName="spaceRect" refType="w" fact="0.06"/>
            <dgm:constr type="h" for="ch" forName="spaceRect" refType="h" refFor="ch" refForName="iconBgRect"/>
            <dgm:constr type="t" for="ch" forName="spaceRect" refType="t" refFor="ch" refForName="iconBgRect"/>
            <dgm:constr type="l" for="ch" forName="spaceRect" refType="r" refFor="ch" refForName="iconBgRect"/>
            <dgm:constr type="h" for="ch" forName="textRect" refType="h" refFor="ch" refForName="iconBgRect"/>
            <dgm:constr type="t" for="ch" forName="textRect" refType="t" refFor="ch" refForName="iconBgRect"/>
            <dgm:constr type="l" for="ch" forName="textRect" refType="r" refFor="ch" refForName="spaceRect"/>
          </dgm:constrLst>
          <dgm:ruleLst/>
          <dgm:layoutNode name="iconBgRect" styleLbl="bgShp">
            <dgm:alg type="sp"/>
            <dgm:shape xmlns:r="http://schemas.openxmlformats.org/officeDocument/2006/relationships" type="ellipse" r:blip="">
              <dgm:adjLst/>
            </dgm:shape>
            <dgm:presOf/>
            <dgm:constrLst/>
            <dgm:ruleLst/>
          </dgm:layoutNode>
          <dgm:layoutNode name="iconRect" styleLbl="node1">
            <dgm:alg type="sp"/>
            <dgm:shape xmlns:r="http://schemas.openxmlformats.org/officeDocument/2006/relationships" type="rect" r:blip="" blipPhldr="1">
              <dgm:adjLst/>
            </dgm:shape>
            <dgm:presOf/>
            <dgm:constrLst/>
            <dgm:ruleLst/>
          </dgm:layoutNode>
          <dgm:layoutNode name="spaceRect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textRect" styleLbl="revTx">
            <dgm:varLst>
              <dgm:chMax val="1"/>
              <dgm:chPref val="1"/>
            </dgm:varLst>
            <dgm:choose name="Name7">
              <dgm:if name="Name8" func="var" arg="dir" op="equ" val="norm">
                <dgm:alg type="tx">
                  <dgm:param type="txAnchorVert" val="mid"/>
                  <dgm:param type="parTxLTRAlign" val="l"/>
                  <dgm:param type="shpTxLTRAlignCh" val="l"/>
                  <dgm:param type="parTxRTLAlign" val="l"/>
                  <dgm:param type="shpTxRTLAlignCh" val="l"/>
                </dgm:alg>
              </dgm:if>
              <dgm:else name="Name9">
                <dgm:alg type="tx">
                  <dgm:param type="txAnchorVert" val="mid"/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self" ptType="node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11" fact="NaN" max="NaN"/>
            </dgm:ruleLst>
          </dgm:layoutNode>
        </dgm:layoutNode>
        <dgm:forEach name="Name10" axis="followSib" ptType="sibTrans" cnt="1">
          <dgm:layoutNode name="sibTrans">
            <dgm:alg type="sp"/>
            <dgm:shape xmlns:r="http://schemas.openxmlformats.org/officeDocument/2006/relationships" type="rect" r:blip="" hideGeom="1">
              <dgm:adjLst/>
            </dgm:shape>
            <dgm:presOf axis="self"/>
            <dgm:constrLst/>
            <dgm:ruleLst/>
          </dgm:layoutNode>
        </dgm:forEach>
      </dgm:forEach>
    </dgm:layoutNode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8/2/layout/IconCircleList">
  <dgm:title val="Icon Circle List"/>
  <dgm:desc val="Use to show non-sequential or grouped chunks of information accompanied by related visuals. Circular shapes can hold an icon or small picture and corresponding text box shows Level 1 text. Works best for icons or small pictures with medium-length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alg type="sp"/>
    <dgm:shape xmlns:r="http://schemas.openxmlformats.org/officeDocument/2006/relationships" r:blip="">
      <dgm:adjLst/>
    </dgm:shape>
    <dgm:presOf/>
    <dgm:choose name="Name0">
      <dgm:if name="Name1" axis="ch" ptType="node" func="cnt" op="lte" val="3">
        <dgm:constrLst>
          <dgm:constr type="w" for="ch" forName="container" refType="w"/>
          <dgm:constr type="h" for="ch" forName="container" refType="h" fact="0.4"/>
        </dgm:constrLst>
      </dgm:if>
      <dgm:else name="Name2">
        <dgm:constrLst>
          <dgm:constr type="w" for="ch" forName="container" refType="w"/>
          <dgm:constr type="h" for="ch" forName="container" refType="h"/>
        </dgm:constrLst>
      </dgm:else>
    </dgm:choose>
    <dgm:ruleLst>
      <dgm:rule type="h" for="ch" forName="container" val="INF" fact="NaN" max="NaN"/>
    </dgm:ruleLst>
    <dgm:layoutNode name="container">
      <dgm:varLst>
        <dgm:dir/>
        <dgm:resizeHandles val="exact"/>
      </dgm:varLst>
      <dgm:choose name="Name3">
        <dgm:if name="Name4" axis="self" func="var" arg="dir" op="equ" val="norm">
          <dgm:alg type="snake">
            <dgm:param type="grDir" val="tL"/>
            <dgm:param type="flowDir" val="row"/>
            <dgm:param type="contDir" val="sameDir"/>
          </dgm:alg>
        </dgm:if>
        <dgm:else name="Name5">
          <dgm:alg type="snake">
            <dgm:param type="grDir" val="tR"/>
            <dgm:param type="flowDir" val="row"/>
            <dgm:param type="contDir" val="sameDi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Node" refType="w"/>
        <dgm:constr type="h" for="ch" forName="compNode" refType="w" fact="0.28"/>
        <dgm:constr type="w" for="ch" forName="sibTrans" refType="w" refFor="ch" refForName="compNode" fact="0.115"/>
        <dgm:constr type="sp" refType="h" op="equ" fact="0.17"/>
        <dgm:constr type="primFontSz" for="des" ptType="node" op="equ" val="24"/>
        <dgm:constr type="h" for="des" forName="compNode" op="equ"/>
        <dgm:constr type="h" for="des" forName="iconBgRect" op="equ"/>
      </dgm:constrLst>
      <dgm:ruleLst>
        <dgm:rule type="w" for="ch" forName="compNode" val="60" fact="NaN" max="NaN"/>
      </dgm:ruleLst>
      <dgm:forEach name="Name6" axis="ch" ptType="node">
        <dgm:layoutNode name="compNode">
          <dgm:alg type="composite"/>
          <dgm:shape xmlns:r="http://schemas.openxmlformats.org/officeDocument/2006/relationships" r:blip="">
            <dgm:adjLst/>
          </dgm:shape>
          <dgm:presOf axis="self"/>
          <dgm:constrLst>
            <dgm:constr type="w" for="ch" forName="iconBgRect" refType="w" fact="0.28"/>
            <dgm:constr type="h" for="ch" forName="iconBgRect" refType="w" refFor="ch" refForName="iconBgRect"/>
            <dgm:constr type="t" for="ch" forName="iconBgRect"/>
            <dgm:constr type="l" for="ch" forName="iconBgRect"/>
            <dgm:constr type="w" for="ch" forName="iconRect" refType="w" refFor="ch" refForName="iconBgRect" fact="0.58"/>
            <dgm:constr type="h" for="ch" forName="iconRect" refType="w" refFor="ch" refForName="iconRect"/>
            <dgm:constr type="ctrX" for="ch" forName="iconRect" refType="ctrX" refFor="ch" refForName="iconBgRect"/>
            <dgm:constr type="ctrY" for="ch" forName="iconRect" refType="ctrY" refFor="ch" refForName="iconBgRect"/>
            <dgm:constr type="w" for="ch" forName="spaceRect" refType="w" fact="0.06"/>
            <dgm:constr type="h" for="ch" forName="spaceRect" refType="h" refFor="ch" refForName="iconBgRect"/>
            <dgm:constr type="t" for="ch" forName="spaceRect" refType="t" refFor="ch" refForName="iconBgRect"/>
            <dgm:constr type="l" for="ch" forName="spaceRect" refType="r" refFor="ch" refForName="iconBgRect"/>
            <dgm:constr type="h" for="ch" forName="textRect" refType="h" refFor="ch" refForName="iconBgRect"/>
            <dgm:constr type="t" for="ch" forName="textRect" refType="t" refFor="ch" refForName="iconBgRect"/>
            <dgm:constr type="l" for="ch" forName="textRect" refType="r" refFor="ch" refForName="spaceRect"/>
          </dgm:constrLst>
          <dgm:ruleLst/>
          <dgm:layoutNode name="iconBgRect" styleLbl="bgShp">
            <dgm:alg type="sp"/>
            <dgm:shape xmlns:r="http://schemas.openxmlformats.org/officeDocument/2006/relationships" type="ellipse" r:blip="">
              <dgm:adjLst/>
            </dgm:shape>
            <dgm:presOf/>
            <dgm:constrLst/>
            <dgm:ruleLst/>
          </dgm:layoutNode>
          <dgm:layoutNode name="iconRect" styleLbl="node1">
            <dgm:alg type="sp"/>
            <dgm:shape xmlns:r="http://schemas.openxmlformats.org/officeDocument/2006/relationships" type="rect" r:blip="" blipPhldr="1">
              <dgm:adjLst/>
            </dgm:shape>
            <dgm:presOf/>
            <dgm:constrLst/>
            <dgm:ruleLst/>
          </dgm:layoutNode>
          <dgm:layoutNode name="spaceRect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textRect" styleLbl="revTx">
            <dgm:varLst>
              <dgm:chMax val="1"/>
              <dgm:chPref val="1"/>
            </dgm:varLst>
            <dgm:choose name="Name7">
              <dgm:if name="Name8" func="var" arg="dir" op="equ" val="norm">
                <dgm:alg type="tx">
                  <dgm:param type="txAnchorVert" val="mid"/>
                  <dgm:param type="parTxLTRAlign" val="l"/>
                  <dgm:param type="shpTxLTRAlignCh" val="l"/>
                  <dgm:param type="parTxRTLAlign" val="l"/>
                  <dgm:param type="shpTxRTLAlignCh" val="l"/>
                </dgm:alg>
              </dgm:if>
              <dgm:else name="Name9">
                <dgm:alg type="tx">
                  <dgm:param type="txAnchorVert" val="mid"/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self" ptType="node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11" fact="NaN" max="NaN"/>
            </dgm:ruleLst>
          </dgm:layoutNode>
        </dgm:layoutNode>
        <dgm:forEach name="Name10" axis="followSib" ptType="sibTrans" cnt="1">
          <dgm:layoutNode name="sibTrans">
            <dgm:alg type="sp"/>
            <dgm:shape xmlns:r="http://schemas.openxmlformats.org/officeDocument/2006/relationships" type="rect" r:blip="" hideGeom="1">
              <dgm:adjLst/>
            </dgm:shape>
            <dgm:presOf axis="self"/>
            <dgm:constrLst/>
            <dgm:ruleLst/>
          </dgm:layoutNode>
        </dgm:forEach>
      </dgm:forEach>
    </dgm:layoutNode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18/2/layout/IconCircleList">
  <dgm:title val="Icon Circle List"/>
  <dgm:desc val="Use to show non-sequential or grouped chunks of information accompanied by related visuals. Circular shapes can hold an icon or small picture and corresponding text box shows Level 1 text. Works best for icons or small pictures with medium-length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alg type="sp"/>
    <dgm:shape xmlns:r="http://schemas.openxmlformats.org/officeDocument/2006/relationships" r:blip="">
      <dgm:adjLst/>
    </dgm:shape>
    <dgm:presOf/>
    <dgm:choose name="Name0">
      <dgm:if name="Name1" axis="ch" ptType="node" func="cnt" op="lte" val="3">
        <dgm:constrLst>
          <dgm:constr type="w" for="ch" forName="container" refType="w"/>
          <dgm:constr type="h" for="ch" forName="container" refType="h" fact="0.4"/>
        </dgm:constrLst>
      </dgm:if>
      <dgm:else name="Name2">
        <dgm:constrLst>
          <dgm:constr type="w" for="ch" forName="container" refType="w"/>
          <dgm:constr type="h" for="ch" forName="container" refType="h"/>
        </dgm:constrLst>
      </dgm:else>
    </dgm:choose>
    <dgm:ruleLst>
      <dgm:rule type="h" for="ch" forName="container" val="INF" fact="NaN" max="NaN"/>
    </dgm:ruleLst>
    <dgm:layoutNode name="container">
      <dgm:varLst>
        <dgm:dir/>
        <dgm:resizeHandles val="exact"/>
      </dgm:varLst>
      <dgm:choose name="Name3">
        <dgm:if name="Name4" axis="self" func="var" arg="dir" op="equ" val="norm">
          <dgm:alg type="snake">
            <dgm:param type="grDir" val="tL"/>
            <dgm:param type="flowDir" val="row"/>
            <dgm:param type="contDir" val="sameDir"/>
          </dgm:alg>
        </dgm:if>
        <dgm:else name="Name5">
          <dgm:alg type="snake">
            <dgm:param type="grDir" val="tR"/>
            <dgm:param type="flowDir" val="row"/>
            <dgm:param type="contDir" val="sameDi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Node" refType="w"/>
        <dgm:constr type="h" for="ch" forName="compNode" refType="w" fact="0.28"/>
        <dgm:constr type="w" for="ch" forName="sibTrans" refType="w" refFor="ch" refForName="compNode" fact="0.115"/>
        <dgm:constr type="sp" refType="h" op="equ" fact="0.17"/>
        <dgm:constr type="primFontSz" for="des" ptType="node" op="equ" val="24"/>
        <dgm:constr type="h" for="des" forName="compNode" op="equ"/>
        <dgm:constr type="h" for="des" forName="iconBgRect" op="equ"/>
      </dgm:constrLst>
      <dgm:ruleLst>
        <dgm:rule type="w" for="ch" forName="compNode" val="60" fact="NaN" max="NaN"/>
      </dgm:ruleLst>
      <dgm:forEach name="Name6" axis="ch" ptType="node">
        <dgm:layoutNode name="compNode">
          <dgm:alg type="composite"/>
          <dgm:shape xmlns:r="http://schemas.openxmlformats.org/officeDocument/2006/relationships" r:blip="">
            <dgm:adjLst/>
          </dgm:shape>
          <dgm:presOf axis="self"/>
          <dgm:constrLst>
            <dgm:constr type="w" for="ch" forName="iconBgRect" refType="w" fact="0.28"/>
            <dgm:constr type="h" for="ch" forName="iconBgRect" refType="w" refFor="ch" refForName="iconBgRect"/>
            <dgm:constr type="t" for="ch" forName="iconBgRect"/>
            <dgm:constr type="l" for="ch" forName="iconBgRect"/>
            <dgm:constr type="w" for="ch" forName="iconRect" refType="w" refFor="ch" refForName="iconBgRect" fact="0.58"/>
            <dgm:constr type="h" for="ch" forName="iconRect" refType="w" refFor="ch" refForName="iconRect"/>
            <dgm:constr type="ctrX" for="ch" forName="iconRect" refType="ctrX" refFor="ch" refForName="iconBgRect"/>
            <dgm:constr type="ctrY" for="ch" forName="iconRect" refType="ctrY" refFor="ch" refForName="iconBgRect"/>
            <dgm:constr type="w" for="ch" forName="spaceRect" refType="w" fact="0.06"/>
            <dgm:constr type="h" for="ch" forName="spaceRect" refType="h" refFor="ch" refForName="iconBgRect"/>
            <dgm:constr type="t" for="ch" forName="spaceRect" refType="t" refFor="ch" refForName="iconBgRect"/>
            <dgm:constr type="l" for="ch" forName="spaceRect" refType="r" refFor="ch" refForName="iconBgRect"/>
            <dgm:constr type="h" for="ch" forName="textRect" refType="h" refFor="ch" refForName="iconBgRect"/>
            <dgm:constr type="t" for="ch" forName="textRect" refType="t" refFor="ch" refForName="iconBgRect"/>
            <dgm:constr type="l" for="ch" forName="textRect" refType="r" refFor="ch" refForName="spaceRect"/>
          </dgm:constrLst>
          <dgm:ruleLst/>
          <dgm:layoutNode name="iconBgRect" styleLbl="bgShp">
            <dgm:alg type="sp"/>
            <dgm:shape xmlns:r="http://schemas.openxmlformats.org/officeDocument/2006/relationships" type="ellipse" r:blip="">
              <dgm:adjLst/>
            </dgm:shape>
            <dgm:presOf/>
            <dgm:constrLst/>
            <dgm:ruleLst/>
          </dgm:layoutNode>
          <dgm:layoutNode name="iconRect" styleLbl="node1">
            <dgm:alg type="sp"/>
            <dgm:shape xmlns:r="http://schemas.openxmlformats.org/officeDocument/2006/relationships" type="rect" r:blip="" blipPhldr="1">
              <dgm:adjLst/>
            </dgm:shape>
            <dgm:presOf/>
            <dgm:constrLst/>
            <dgm:ruleLst/>
          </dgm:layoutNode>
          <dgm:layoutNode name="spaceRect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textRect" styleLbl="revTx">
            <dgm:varLst>
              <dgm:chMax val="1"/>
              <dgm:chPref val="1"/>
            </dgm:varLst>
            <dgm:choose name="Name7">
              <dgm:if name="Name8" func="var" arg="dir" op="equ" val="norm">
                <dgm:alg type="tx">
                  <dgm:param type="txAnchorVert" val="mid"/>
                  <dgm:param type="parTxLTRAlign" val="l"/>
                  <dgm:param type="shpTxLTRAlignCh" val="l"/>
                  <dgm:param type="parTxRTLAlign" val="l"/>
                  <dgm:param type="shpTxRTLAlignCh" val="l"/>
                </dgm:alg>
              </dgm:if>
              <dgm:else name="Name9">
                <dgm:alg type="tx">
                  <dgm:param type="txAnchorVert" val="mid"/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self" ptType="node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11" fact="NaN" max="NaN"/>
            </dgm:ruleLst>
          </dgm:layoutNode>
        </dgm:layoutNode>
        <dgm:forEach name="Name10" axis="followSib" ptType="sibTrans" cnt="1">
          <dgm:layoutNode name="sibTrans">
            <dgm:alg type="sp"/>
            <dgm:shape xmlns:r="http://schemas.openxmlformats.org/officeDocument/2006/relationships" type="rect" r:blip="" hideGeom="1">
              <dgm:adjLst/>
            </dgm:shape>
            <dgm:presOf axis="self"/>
            <dgm:constrLst/>
            <dgm:ruleLst/>
          </dgm:layoutNode>
        </dgm:forEach>
      </dgm:forEach>
    </dgm:layoutNode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18/2/layout/IconCircleList">
  <dgm:title val="Icon Circle List"/>
  <dgm:desc val="Use to show non-sequential or grouped chunks of information accompanied by related visuals. Circular shapes can hold an icon or small picture and corresponding text box shows Level 1 text. Works best for icons or small pictures with medium-length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alg type="sp"/>
    <dgm:shape xmlns:r="http://schemas.openxmlformats.org/officeDocument/2006/relationships" r:blip="">
      <dgm:adjLst/>
    </dgm:shape>
    <dgm:presOf/>
    <dgm:choose name="Name0">
      <dgm:if name="Name1" axis="ch" ptType="node" func="cnt" op="lte" val="3">
        <dgm:constrLst>
          <dgm:constr type="w" for="ch" forName="container" refType="w"/>
          <dgm:constr type="h" for="ch" forName="container" refType="h" fact="0.4"/>
        </dgm:constrLst>
      </dgm:if>
      <dgm:else name="Name2">
        <dgm:constrLst>
          <dgm:constr type="w" for="ch" forName="container" refType="w"/>
          <dgm:constr type="h" for="ch" forName="container" refType="h"/>
        </dgm:constrLst>
      </dgm:else>
    </dgm:choose>
    <dgm:ruleLst>
      <dgm:rule type="h" for="ch" forName="container" val="INF" fact="NaN" max="NaN"/>
    </dgm:ruleLst>
    <dgm:layoutNode name="container">
      <dgm:varLst>
        <dgm:dir/>
        <dgm:resizeHandles val="exact"/>
      </dgm:varLst>
      <dgm:choose name="Name3">
        <dgm:if name="Name4" axis="self" func="var" arg="dir" op="equ" val="norm">
          <dgm:alg type="snake">
            <dgm:param type="grDir" val="tL"/>
            <dgm:param type="flowDir" val="row"/>
            <dgm:param type="contDir" val="sameDir"/>
          </dgm:alg>
        </dgm:if>
        <dgm:else name="Name5">
          <dgm:alg type="snake">
            <dgm:param type="grDir" val="tR"/>
            <dgm:param type="flowDir" val="row"/>
            <dgm:param type="contDir" val="sameDi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Node" refType="w"/>
        <dgm:constr type="h" for="ch" forName="compNode" refType="w" fact="0.28"/>
        <dgm:constr type="w" for="ch" forName="sibTrans" refType="w" refFor="ch" refForName="compNode" fact="0.115"/>
        <dgm:constr type="sp" refType="h" op="equ" fact="0.17"/>
        <dgm:constr type="primFontSz" for="des" ptType="node" op="equ" val="24"/>
        <dgm:constr type="h" for="des" forName="compNode" op="equ"/>
        <dgm:constr type="h" for="des" forName="iconBgRect" op="equ"/>
      </dgm:constrLst>
      <dgm:ruleLst>
        <dgm:rule type="w" for="ch" forName="compNode" val="60" fact="NaN" max="NaN"/>
      </dgm:ruleLst>
      <dgm:forEach name="Name6" axis="ch" ptType="node">
        <dgm:layoutNode name="compNode">
          <dgm:alg type="composite"/>
          <dgm:shape xmlns:r="http://schemas.openxmlformats.org/officeDocument/2006/relationships" r:blip="">
            <dgm:adjLst/>
          </dgm:shape>
          <dgm:presOf axis="self"/>
          <dgm:constrLst>
            <dgm:constr type="w" for="ch" forName="iconBgRect" refType="w" fact="0.28"/>
            <dgm:constr type="h" for="ch" forName="iconBgRect" refType="w" refFor="ch" refForName="iconBgRect"/>
            <dgm:constr type="t" for="ch" forName="iconBgRect"/>
            <dgm:constr type="l" for="ch" forName="iconBgRect"/>
            <dgm:constr type="w" for="ch" forName="iconRect" refType="w" refFor="ch" refForName="iconBgRect" fact="0.58"/>
            <dgm:constr type="h" for="ch" forName="iconRect" refType="w" refFor="ch" refForName="iconRect"/>
            <dgm:constr type="ctrX" for="ch" forName="iconRect" refType="ctrX" refFor="ch" refForName="iconBgRect"/>
            <dgm:constr type="ctrY" for="ch" forName="iconRect" refType="ctrY" refFor="ch" refForName="iconBgRect"/>
            <dgm:constr type="w" for="ch" forName="spaceRect" refType="w" fact="0.06"/>
            <dgm:constr type="h" for="ch" forName="spaceRect" refType="h" refFor="ch" refForName="iconBgRect"/>
            <dgm:constr type="t" for="ch" forName="spaceRect" refType="t" refFor="ch" refForName="iconBgRect"/>
            <dgm:constr type="l" for="ch" forName="spaceRect" refType="r" refFor="ch" refForName="iconBgRect"/>
            <dgm:constr type="h" for="ch" forName="textRect" refType="h" refFor="ch" refForName="iconBgRect"/>
            <dgm:constr type="t" for="ch" forName="textRect" refType="t" refFor="ch" refForName="iconBgRect"/>
            <dgm:constr type="l" for="ch" forName="textRect" refType="r" refFor="ch" refForName="spaceRect"/>
          </dgm:constrLst>
          <dgm:ruleLst/>
          <dgm:layoutNode name="iconBgRect" styleLbl="bgShp">
            <dgm:alg type="sp"/>
            <dgm:shape xmlns:r="http://schemas.openxmlformats.org/officeDocument/2006/relationships" type="ellipse" r:blip="">
              <dgm:adjLst/>
            </dgm:shape>
            <dgm:presOf/>
            <dgm:constrLst/>
            <dgm:ruleLst/>
          </dgm:layoutNode>
          <dgm:layoutNode name="iconRect" styleLbl="node1">
            <dgm:alg type="sp"/>
            <dgm:shape xmlns:r="http://schemas.openxmlformats.org/officeDocument/2006/relationships" type="rect" r:blip="" blipPhldr="1">
              <dgm:adjLst/>
            </dgm:shape>
            <dgm:presOf/>
            <dgm:constrLst/>
            <dgm:ruleLst/>
          </dgm:layoutNode>
          <dgm:layoutNode name="spaceRect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textRect" styleLbl="revTx">
            <dgm:varLst>
              <dgm:chMax val="1"/>
              <dgm:chPref val="1"/>
            </dgm:varLst>
            <dgm:choose name="Name7">
              <dgm:if name="Name8" func="var" arg="dir" op="equ" val="norm">
                <dgm:alg type="tx">
                  <dgm:param type="txAnchorVert" val="mid"/>
                  <dgm:param type="parTxLTRAlign" val="l"/>
                  <dgm:param type="shpTxLTRAlignCh" val="l"/>
                  <dgm:param type="parTxRTLAlign" val="l"/>
                  <dgm:param type="shpTxRTLAlignCh" val="l"/>
                </dgm:alg>
              </dgm:if>
              <dgm:else name="Name9">
                <dgm:alg type="tx">
                  <dgm:param type="txAnchorVert" val="mid"/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self" ptType="node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11" fact="NaN" max="NaN"/>
            </dgm:ruleLst>
          </dgm:layoutNode>
        </dgm:layoutNode>
        <dgm:forEach name="Name10" axis="followSib" ptType="sibTrans" cnt="1">
          <dgm:layoutNode name="sibTrans">
            <dgm:alg type="sp"/>
            <dgm:shape xmlns:r="http://schemas.openxmlformats.org/officeDocument/2006/relationships" type="rect" r:blip="" hideGeom="1">
              <dgm:adjLst/>
            </dgm:shape>
            <dgm:presOf axis="self"/>
            <dgm:constrLst/>
            <dgm:ruleLst/>
          </dgm:layoutNode>
        </dgm:forEach>
      </dgm:forEach>
    </dgm:layoutNode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18/2/layout/IconCircleList">
  <dgm:title val="Icon Circle List"/>
  <dgm:desc val="Use to show non-sequential or grouped chunks of information accompanied by related visuals. Circular shapes can hold an icon or small picture and corresponding text box shows Level 1 text. Works best for icons or small pictures with medium-length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alg type="sp"/>
    <dgm:shape xmlns:r="http://schemas.openxmlformats.org/officeDocument/2006/relationships" r:blip="">
      <dgm:adjLst/>
    </dgm:shape>
    <dgm:presOf/>
    <dgm:choose name="Name0">
      <dgm:if name="Name1" axis="ch" ptType="node" func="cnt" op="lte" val="3">
        <dgm:constrLst>
          <dgm:constr type="w" for="ch" forName="container" refType="w"/>
          <dgm:constr type="h" for="ch" forName="container" refType="h" fact="0.4"/>
        </dgm:constrLst>
      </dgm:if>
      <dgm:else name="Name2">
        <dgm:constrLst>
          <dgm:constr type="w" for="ch" forName="container" refType="w"/>
          <dgm:constr type="h" for="ch" forName="container" refType="h"/>
        </dgm:constrLst>
      </dgm:else>
    </dgm:choose>
    <dgm:ruleLst>
      <dgm:rule type="h" for="ch" forName="container" val="INF" fact="NaN" max="NaN"/>
    </dgm:ruleLst>
    <dgm:layoutNode name="container">
      <dgm:varLst>
        <dgm:dir/>
        <dgm:resizeHandles val="exact"/>
      </dgm:varLst>
      <dgm:choose name="Name3">
        <dgm:if name="Name4" axis="self" func="var" arg="dir" op="equ" val="norm">
          <dgm:alg type="snake">
            <dgm:param type="grDir" val="tL"/>
            <dgm:param type="flowDir" val="row"/>
            <dgm:param type="contDir" val="sameDir"/>
          </dgm:alg>
        </dgm:if>
        <dgm:else name="Name5">
          <dgm:alg type="snake">
            <dgm:param type="grDir" val="tR"/>
            <dgm:param type="flowDir" val="row"/>
            <dgm:param type="contDir" val="sameDi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Node" refType="w"/>
        <dgm:constr type="h" for="ch" forName="compNode" refType="w" fact="0.28"/>
        <dgm:constr type="w" for="ch" forName="sibTrans" refType="w" refFor="ch" refForName="compNode" fact="0.115"/>
        <dgm:constr type="sp" refType="h" op="equ" fact="0.17"/>
        <dgm:constr type="primFontSz" for="des" ptType="node" op="equ" val="24"/>
        <dgm:constr type="h" for="des" forName="compNode" op="equ"/>
        <dgm:constr type="h" for="des" forName="iconBgRect" op="equ"/>
      </dgm:constrLst>
      <dgm:ruleLst>
        <dgm:rule type="w" for="ch" forName="compNode" val="60" fact="NaN" max="NaN"/>
      </dgm:ruleLst>
      <dgm:forEach name="Name6" axis="ch" ptType="node">
        <dgm:layoutNode name="compNode">
          <dgm:alg type="composite"/>
          <dgm:shape xmlns:r="http://schemas.openxmlformats.org/officeDocument/2006/relationships" r:blip="">
            <dgm:adjLst/>
          </dgm:shape>
          <dgm:presOf axis="self"/>
          <dgm:constrLst>
            <dgm:constr type="w" for="ch" forName="iconBgRect" refType="w" fact="0.28"/>
            <dgm:constr type="h" for="ch" forName="iconBgRect" refType="w" refFor="ch" refForName="iconBgRect"/>
            <dgm:constr type="t" for="ch" forName="iconBgRect"/>
            <dgm:constr type="l" for="ch" forName="iconBgRect"/>
            <dgm:constr type="w" for="ch" forName="iconRect" refType="w" refFor="ch" refForName="iconBgRect" fact="0.58"/>
            <dgm:constr type="h" for="ch" forName="iconRect" refType="w" refFor="ch" refForName="iconRect"/>
            <dgm:constr type="ctrX" for="ch" forName="iconRect" refType="ctrX" refFor="ch" refForName="iconBgRect"/>
            <dgm:constr type="ctrY" for="ch" forName="iconRect" refType="ctrY" refFor="ch" refForName="iconBgRect"/>
            <dgm:constr type="w" for="ch" forName="spaceRect" refType="w" fact="0.06"/>
            <dgm:constr type="h" for="ch" forName="spaceRect" refType="h" refFor="ch" refForName="iconBgRect"/>
            <dgm:constr type="t" for="ch" forName="spaceRect" refType="t" refFor="ch" refForName="iconBgRect"/>
            <dgm:constr type="l" for="ch" forName="spaceRect" refType="r" refFor="ch" refForName="iconBgRect"/>
            <dgm:constr type="h" for="ch" forName="textRect" refType="h" refFor="ch" refForName="iconBgRect"/>
            <dgm:constr type="t" for="ch" forName="textRect" refType="t" refFor="ch" refForName="iconBgRect"/>
            <dgm:constr type="l" for="ch" forName="textRect" refType="r" refFor="ch" refForName="spaceRect"/>
          </dgm:constrLst>
          <dgm:ruleLst/>
          <dgm:layoutNode name="iconBgRect" styleLbl="bgShp">
            <dgm:alg type="sp"/>
            <dgm:shape xmlns:r="http://schemas.openxmlformats.org/officeDocument/2006/relationships" type="ellipse" r:blip="">
              <dgm:adjLst/>
            </dgm:shape>
            <dgm:presOf/>
            <dgm:constrLst/>
            <dgm:ruleLst/>
          </dgm:layoutNode>
          <dgm:layoutNode name="iconRect" styleLbl="node1">
            <dgm:alg type="sp"/>
            <dgm:shape xmlns:r="http://schemas.openxmlformats.org/officeDocument/2006/relationships" type="rect" r:blip="" blipPhldr="1">
              <dgm:adjLst/>
            </dgm:shape>
            <dgm:presOf/>
            <dgm:constrLst/>
            <dgm:ruleLst/>
          </dgm:layoutNode>
          <dgm:layoutNode name="spaceRect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textRect" styleLbl="revTx">
            <dgm:varLst>
              <dgm:chMax val="1"/>
              <dgm:chPref val="1"/>
            </dgm:varLst>
            <dgm:choose name="Name7">
              <dgm:if name="Name8" func="var" arg="dir" op="equ" val="norm">
                <dgm:alg type="tx">
                  <dgm:param type="txAnchorVert" val="mid"/>
                  <dgm:param type="parTxLTRAlign" val="l"/>
                  <dgm:param type="shpTxLTRAlignCh" val="l"/>
                  <dgm:param type="parTxRTLAlign" val="l"/>
                  <dgm:param type="shpTxRTLAlignCh" val="l"/>
                </dgm:alg>
              </dgm:if>
              <dgm:else name="Name9">
                <dgm:alg type="tx">
                  <dgm:param type="txAnchorVert" val="mid"/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self" ptType="node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11" fact="NaN" max="NaN"/>
            </dgm:ruleLst>
          </dgm:layoutNode>
        </dgm:layoutNode>
        <dgm:forEach name="Name10" axis="followSib" ptType="sibTrans" cnt="1">
          <dgm:layoutNode name="sibTrans">
            <dgm:alg type="sp"/>
            <dgm:shape xmlns:r="http://schemas.openxmlformats.org/officeDocument/2006/relationships" type="rect" r:blip="" hideGeom="1">
              <dgm:adjLst/>
            </dgm:shape>
            <dgm:presOf axis="self"/>
            <dgm:constrLst/>
            <dgm:ruleLst/>
          </dgm:layoutNode>
        </dgm:forEach>
      </dgm:forEach>
    </dgm:layoutNode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18/2/layout/IconCircleList">
  <dgm:title val="Icon Circle List"/>
  <dgm:desc val="Use to show non-sequential or grouped chunks of information accompanied by related visuals. Circular shapes can hold an icon or small picture and corresponding text box shows Level 1 text. Works best for icons or small pictures with medium-length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alg type="sp"/>
    <dgm:shape xmlns:r="http://schemas.openxmlformats.org/officeDocument/2006/relationships" r:blip="">
      <dgm:adjLst/>
    </dgm:shape>
    <dgm:presOf/>
    <dgm:choose name="Name0">
      <dgm:if name="Name1" axis="ch" ptType="node" func="cnt" op="lte" val="3">
        <dgm:constrLst>
          <dgm:constr type="w" for="ch" forName="container" refType="w"/>
          <dgm:constr type="h" for="ch" forName="container" refType="h" fact="0.4"/>
        </dgm:constrLst>
      </dgm:if>
      <dgm:else name="Name2">
        <dgm:constrLst>
          <dgm:constr type="w" for="ch" forName="container" refType="w"/>
          <dgm:constr type="h" for="ch" forName="container" refType="h"/>
        </dgm:constrLst>
      </dgm:else>
    </dgm:choose>
    <dgm:ruleLst>
      <dgm:rule type="h" for="ch" forName="container" val="INF" fact="NaN" max="NaN"/>
    </dgm:ruleLst>
    <dgm:layoutNode name="container">
      <dgm:varLst>
        <dgm:dir/>
        <dgm:resizeHandles val="exact"/>
      </dgm:varLst>
      <dgm:choose name="Name3">
        <dgm:if name="Name4" axis="self" func="var" arg="dir" op="equ" val="norm">
          <dgm:alg type="snake">
            <dgm:param type="grDir" val="tL"/>
            <dgm:param type="flowDir" val="row"/>
            <dgm:param type="contDir" val="sameDir"/>
          </dgm:alg>
        </dgm:if>
        <dgm:else name="Name5">
          <dgm:alg type="snake">
            <dgm:param type="grDir" val="tR"/>
            <dgm:param type="flowDir" val="row"/>
            <dgm:param type="contDir" val="sameDi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Node" refType="w"/>
        <dgm:constr type="h" for="ch" forName="compNode" refType="w" fact="0.28"/>
        <dgm:constr type="w" for="ch" forName="sibTrans" refType="w" refFor="ch" refForName="compNode" fact="0.115"/>
        <dgm:constr type="sp" refType="h" op="equ" fact="0.17"/>
        <dgm:constr type="primFontSz" for="des" ptType="node" op="equ" val="24"/>
        <dgm:constr type="h" for="des" forName="compNode" op="equ"/>
        <dgm:constr type="h" for="des" forName="iconBgRect" op="equ"/>
      </dgm:constrLst>
      <dgm:ruleLst>
        <dgm:rule type="w" for="ch" forName="compNode" val="60" fact="NaN" max="NaN"/>
      </dgm:ruleLst>
      <dgm:forEach name="Name6" axis="ch" ptType="node">
        <dgm:layoutNode name="compNode">
          <dgm:alg type="composite"/>
          <dgm:shape xmlns:r="http://schemas.openxmlformats.org/officeDocument/2006/relationships" r:blip="">
            <dgm:adjLst/>
          </dgm:shape>
          <dgm:presOf axis="self"/>
          <dgm:constrLst>
            <dgm:constr type="w" for="ch" forName="iconBgRect" refType="w" fact="0.28"/>
            <dgm:constr type="h" for="ch" forName="iconBgRect" refType="w" refFor="ch" refForName="iconBgRect"/>
            <dgm:constr type="t" for="ch" forName="iconBgRect"/>
            <dgm:constr type="l" for="ch" forName="iconBgRect"/>
            <dgm:constr type="w" for="ch" forName="iconRect" refType="w" refFor="ch" refForName="iconBgRect" fact="0.58"/>
            <dgm:constr type="h" for="ch" forName="iconRect" refType="w" refFor="ch" refForName="iconRect"/>
            <dgm:constr type="ctrX" for="ch" forName="iconRect" refType="ctrX" refFor="ch" refForName="iconBgRect"/>
            <dgm:constr type="ctrY" for="ch" forName="iconRect" refType="ctrY" refFor="ch" refForName="iconBgRect"/>
            <dgm:constr type="w" for="ch" forName="spaceRect" refType="w" fact="0.06"/>
            <dgm:constr type="h" for="ch" forName="spaceRect" refType="h" refFor="ch" refForName="iconBgRect"/>
            <dgm:constr type="t" for="ch" forName="spaceRect" refType="t" refFor="ch" refForName="iconBgRect"/>
            <dgm:constr type="l" for="ch" forName="spaceRect" refType="r" refFor="ch" refForName="iconBgRect"/>
            <dgm:constr type="h" for="ch" forName="textRect" refType="h" refFor="ch" refForName="iconBgRect"/>
            <dgm:constr type="t" for="ch" forName="textRect" refType="t" refFor="ch" refForName="iconBgRect"/>
            <dgm:constr type="l" for="ch" forName="textRect" refType="r" refFor="ch" refForName="spaceRect"/>
          </dgm:constrLst>
          <dgm:ruleLst/>
          <dgm:layoutNode name="iconBgRect" styleLbl="bgShp">
            <dgm:alg type="sp"/>
            <dgm:shape xmlns:r="http://schemas.openxmlformats.org/officeDocument/2006/relationships" type="ellipse" r:blip="">
              <dgm:adjLst/>
            </dgm:shape>
            <dgm:presOf/>
            <dgm:constrLst/>
            <dgm:ruleLst/>
          </dgm:layoutNode>
          <dgm:layoutNode name="iconRect" styleLbl="node1">
            <dgm:alg type="sp"/>
            <dgm:shape xmlns:r="http://schemas.openxmlformats.org/officeDocument/2006/relationships" type="rect" r:blip="" blipPhldr="1">
              <dgm:adjLst/>
            </dgm:shape>
            <dgm:presOf/>
            <dgm:constrLst/>
            <dgm:ruleLst/>
          </dgm:layoutNode>
          <dgm:layoutNode name="spaceRect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textRect" styleLbl="revTx">
            <dgm:varLst>
              <dgm:chMax val="1"/>
              <dgm:chPref val="1"/>
            </dgm:varLst>
            <dgm:choose name="Name7">
              <dgm:if name="Name8" func="var" arg="dir" op="equ" val="norm">
                <dgm:alg type="tx">
                  <dgm:param type="txAnchorVert" val="mid"/>
                  <dgm:param type="parTxLTRAlign" val="l"/>
                  <dgm:param type="shpTxLTRAlignCh" val="l"/>
                  <dgm:param type="parTxRTLAlign" val="l"/>
                  <dgm:param type="shpTxRTLAlignCh" val="l"/>
                </dgm:alg>
              </dgm:if>
              <dgm:else name="Name9">
                <dgm:alg type="tx">
                  <dgm:param type="txAnchorVert" val="mid"/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self" ptType="node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11" fact="NaN" max="NaN"/>
            </dgm:ruleLst>
          </dgm:layoutNode>
        </dgm:layoutNode>
        <dgm:forEach name="Name10" axis="followSib" ptType="sibTrans" cnt="1">
          <dgm:layoutNode name="sibTrans">
            <dgm:alg type="sp"/>
            <dgm:shape xmlns:r="http://schemas.openxmlformats.org/officeDocument/2006/relationships" type="rect" r:blip="" hideGeom="1">
              <dgm:adjLst/>
            </dgm:shape>
            <dgm:presOf axis="self"/>
            <dgm:constrLst/>
            <dgm:ruleLst/>
          </dgm:layoutNode>
        </dgm:forEach>
      </dgm:forEach>
    </dgm:layoutNode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18/2/layout/IconCircleList">
  <dgm:title val="Icon Circle List"/>
  <dgm:desc val="Use to show non-sequential or grouped chunks of information accompanied by related visuals. Circular shapes can hold an icon or small picture and corresponding text box shows Level 1 text. Works best for icons or small pictures with medium-length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alg type="sp"/>
    <dgm:shape xmlns:r="http://schemas.openxmlformats.org/officeDocument/2006/relationships" r:blip="">
      <dgm:adjLst/>
    </dgm:shape>
    <dgm:presOf/>
    <dgm:choose name="Name0">
      <dgm:if name="Name1" axis="ch" ptType="node" func="cnt" op="lte" val="3">
        <dgm:constrLst>
          <dgm:constr type="w" for="ch" forName="container" refType="w"/>
          <dgm:constr type="h" for="ch" forName="container" refType="h" fact="0.4"/>
        </dgm:constrLst>
      </dgm:if>
      <dgm:else name="Name2">
        <dgm:constrLst>
          <dgm:constr type="w" for="ch" forName="container" refType="w"/>
          <dgm:constr type="h" for="ch" forName="container" refType="h"/>
        </dgm:constrLst>
      </dgm:else>
    </dgm:choose>
    <dgm:ruleLst>
      <dgm:rule type="h" for="ch" forName="container" val="INF" fact="NaN" max="NaN"/>
    </dgm:ruleLst>
    <dgm:layoutNode name="container">
      <dgm:varLst>
        <dgm:dir/>
        <dgm:resizeHandles val="exact"/>
      </dgm:varLst>
      <dgm:choose name="Name3">
        <dgm:if name="Name4" axis="self" func="var" arg="dir" op="equ" val="norm">
          <dgm:alg type="snake">
            <dgm:param type="grDir" val="tL"/>
            <dgm:param type="flowDir" val="row"/>
            <dgm:param type="contDir" val="sameDir"/>
          </dgm:alg>
        </dgm:if>
        <dgm:else name="Name5">
          <dgm:alg type="snake">
            <dgm:param type="grDir" val="tR"/>
            <dgm:param type="flowDir" val="row"/>
            <dgm:param type="contDir" val="sameDi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Node" refType="w"/>
        <dgm:constr type="h" for="ch" forName="compNode" refType="w" fact="0.28"/>
        <dgm:constr type="w" for="ch" forName="sibTrans" refType="w" refFor="ch" refForName="compNode" fact="0.115"/>
        <dgm:constr type="sp" refType="h" op="equ" fact="0.17"/>
        <dgm:constr type="primFontSz" for="des" ptType="node" op="equ" val="24"/>
        <dgm:constr type="h" for="des" forName="compNode" op="equ"/>
        <dgm:constr type="h" for="des" forName="iconBgRect" op="equ"/>
      </dgm:constrLst>
      <dgm:ruleLst>
        <dgm:rule type="w" for="ch" forName="compNode" val="60" fact="NaN" max="NaN"/>
      </dgm:ruleLst>
      <dgm:forEach name="Name6" axis="ch" ptType="node">
        <dgm:layoutNode name="compNode">
          <dgm:alg type="composite"/>
          <dgm:shape xmlns:r="http://schemas.openxmlformats.org/officeDocument/2006/relationships" r:blip="">
            <dgm:adjLst/>
          </dgm:shape>
          <dgm:presOf axis="self"/>
          <dgm:constrLst>
            <dgm:constr type="w" for="ch" forName="iconBgRect" refType="w" fact="0.28"/>
            <dgm:constr type="h" for="ch" forName="iconBgRect" refType="w" refFor="ch" refForName="iconBgRect"/>
            <dgm:constr type="t" for="ch" forName="iconBgRect"/>
            <dgm:constr type="l" for="ch" forName="iconBgRect"/>
            <dgm:constr type="w" for="ch" forName="iconRect" refType="w" refFor="ch" refForName="iconBgRect" fact="0.58"/>
            <dgm:constr type="h" for="ch" forName="iconRect" refType="w" refFor="ch" refForName="iconRect"/>
            <dgm:constr type="ctrX" for="ch" forName="iconRect" refType="ctrX" refFor="ch" refForName="iconBgRect"/>
            <dgm:constr type="ctrY" for="ch" forName="iconRect" refType="ctrY" refFor="ch" refForName="iconBgRect"/>
            <dgm:constr type="w" for="ch" forName="spaceRect" refType="w" fact="0.06"/>
            <dgm:constr type="h" for="ch" forName="spaceRect" refType="h" refFor="ch" refForName="iconBgRect"/>
            <dgm:constr type="t" for="ch" forName="spaceRect" refType="t" refFor="ch" refForName="iconBgRect"/>
            <dgm:constr type="l" for="ch" forName="spaceRect" refType="r" refFor="ch" refForName="iconBgRect"/>
            <dgm:constr type="h" for="ch" forName="textRect" refType="h" refFor="ch" refForName="iconBgRect"/>
            <dgm:constr type="t" for="ch" forName="textRect" refType="t" refFor="ch" refForName="iconBgRect"/>
            <dgm:constr type="l" for="ch" forName="textRect" refType="r" refFor="ch" refForName="spaceRect"/>
          </dgm:constrLst>
          <dgm:ruleLst/>
          <dgm:layoutNode name="iconBgRect" styleLbl="bgShp">
            <dgm:alg type="sp"/>
            <dgm:shape xmlns:r="http://schemas.openxmlformats.org/officeDocument/2006/relationships" type="ellipse" r:blip="">
              <dgm:adjLst/>
            </dgm:shape>
            <dgm:presOf/>
            <dgm:constrLst/>
            <dgm:ruleLst/>
          </dgm:layoutNode>
          <dgm:layoutNode name="iconRect" styleLbl="node1">
            <dgm:alg type="sp"/>
            <dgm:shape xmlns:r="http://schemas.openxmlformats.org/officeDocument/2006/relationships" type="rect" r:blip="" blipPhldr="1">
              <dgm:adjLst/>
            </dgm:shape>
            <dgm:presOf/>
            <dgm:constrLst/>
            <dgm:ruleLst/>
          </dgm:layoutNode>
          <dgm:layoutNode name="spaceRect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textRect" styleLbl="revTx">
            <dgm:varLst>
              <dgm:chMax val="1"/>
              <dgm:chPref val="1"/>
            </dgm:varLst>
            <dgm:choose name="Name7">
              <dgm:if name="Name8" func="var" arg="dir" op="equ" val="norm">
                <dgm:alg type="tx">
                  <dgm:param type="txAnchorVert" val="mid"/>
                  <dgm:param type="parTxLTRAlign" val="l"/>
                  <dgm:param type="shpTxLTRAlignCh" val="l"/>
                  <dgm:param type="parTxRTLAlign" val="l"/>
                  <dgm:param type="shpTxRTLAlignCh" val="l"/>
                </dgm:alg>
              </dgm:if>
              <dgm:else name="Name9">
                <dgm:alg type="tx">
                  <dgm:param type="txAnchorVert" val="mid"/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self" ptType="node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11" fact="NaN" max="NaN"/>
            </dgm:ruleLst>
          </dgm:layoutNode>
        </dgm:layoutNode>
        <dgm:forEach name="Name10" axis="followSib" ptType="sibTrans" cnt="1">
          <dgm:layoutNode name="sibTrans">
            <dgm:alg type="sp"/>
            <dgm:shape xmlns:r="http://schemas.openxmlformats.org/officeDocument/2006/relationships" type="rect" r:blip="" hideGeom="1">
              <dgm:adjLst/>
            </dgm:shape>
            <dgm:presOf axis="self"/>
            <dgm:constrLst/>
            <dgm:ruleLst/>
          </dgm:layoutNode>
        </dgm:forEach>
      </dgm:forEach>
    </dgm:layoutNode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18/2/layout/IconCircleList">
  <dgm:title val="Icon Circle List"/>
  <dgm:desc val="Use to show non-sequential or grouped chunks of information accompanied by related visuals. Circular shapes can hold an icon or small picture and corresponding text box shows Level 1 text. Works best for icons or small pictures with medium-length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alg type="sp"/>
    <dgm:shape xmlns:r="http://schemas.openxmlformats.org/officeDocument/2006/relationships" r:blip="">
      <dgm:adjLst/>
    </dgm:shape>
    <dgm:presOf/>
    <dgm:choose name="Name0">
      <dgm:if name="Name1" axis="ch" ptType="node" func="cnt" op="lte" val="3">
        <dgm:constrLst>
          <dgm:constr type="w" for="ch" forName="container" refType="w"/>
          <dgm:constr type="h" for="ch" forName="container" refType="h" fact="0.4"/>
        </dgm:constrLst>
      </dgm:if>
      <dgm:else name="Name2">
        <dgm:constrLst>
          <dgm:constr type="w" for="ch" forName="container" refType="w"/>
          <dgm:constr type="h" for="ch" forName="container" refType="h"/>
        </dgm:constrLst>
      </dgm:else>
    </dgm:choose>
    <dgm:ruleLst>
      <dgm:rule type="h" for="ch" forName="container" val="INF" fact="NaN" max="NaN"/>
    </dgm:ruleLst>
    <dgm:layoutNode name="container">
      <dgm:varLst>
        <dgm:dir/>
        <dgm:resizeHandles val="exact"/>
      </dgm:varLst>
      <dgm:choose name="Name3">
        <dgm:if name="Name4" axis="self" func="var" arg="dir" op="equ" val="norm">
          <dgm:alg type="snake">
            <dgm:param type="grDir" val="tL"/>
            <dgm:param type="flowDir" val="row"/>
            <dgm:param type="contDir" val="sameDir"/>
          </dgm:alg>
        </dgm:if>
        <dgm:else name="Name5">
          <dgm:alg type="snake">
            <dgm:param type="grDir" val="tR"/>
            <dgm:param type="flowDir" val="row"/>
            <dgm:param type="contDir" val="sameDi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Node" refType="w"/>
        <dgm:constr type="h" for="ch" forName="compNode" refType="w" fact="0.28"/>
        <dgm:constr type="w" for="ch" forName="sibTrans" refType="w" refFor="ch" refForName="compNode" fact="0.115"/>
        <dgm:constr type="sp" refType="h" op="equ" fact="0.17"/>
        <dgm:constr type="primFontSz" for="des" ptType="node" op="equ" val="24"/>
        <dgm:constr type="h" for="des" forName="compNode" op="equ"/>
        <dgm:constr type="h" for="des" forName="iconBgRect" op="equ"/>
      </dgm:constrLst>
      <dgm:ruleLst>
        <dgm:rule type="w" for="ch" forName="compNode" val="60" fact="NaN" max="NaN"/>
      </dgm:ruleLst>
      <dgm:forEach name="Name6" axis="ch" ptType="node">
        <dgm:layoutNode name="compNode">
          <dgm:alg type="composite"/>
          <dgm:shape xmlns:r="http://schemas.openxmlformats.org/officeDocument/2006/relationships" r:blip="">
            <dgm:adjLst/>
          </dgm:shape>
          <dgm:presOf axis="self"/>
          <dgm:constrLst>
            <dgm:constr type="w" for="ch" forName="iconBgRect" refType="w" fact="0.28"/>
            <dgm:constr type="h" for="ch" forName="iconBgRect" refType="w" refFor="ch" refForName="iconBgRect"/>
            <dgm:constr type="t" for="ch" forName="iconBgRect"/>
            <dgm:constr type="l" for="ch" forName="iconBgRect"/>
            <dgm:constr type="w" for="ch" forName="iconRect" refType="w" refFor="ch" refForName="iconBgRect" fact="0.58"/>
            <dgm:constr type="h" for="ch" forName="iconRect" refType="w" refFor="ch" refForName="iconRect"/>
            <dgm:constr type="ctrX" for="ch" forName="iconRect" refType="ctrX" refFor="ch" refForName="iconBgRect"/>
            <dgm:constr type="ctrY" for="ch" forName="iconRect" refType="ctrY" refFor="ch" refForName="iconBgRect"/>
            <dgm:constr type="w" for="ch" forName="spaceRect" refType="w" fact="0.06"/>
            <dgm:constr type="h" for="ch" forName="spaceRect" refType="h" refFor="ch" refForName="iconBgRect"/>
            <dgm:constr type="t" for="ch" forName="spaceRect" refType="t" refFor="ch" refForName="iconBgRect"/>
            <dgm:constr type="l" for="ch" forName="spaceRect" refType="r" refFor="ch" refForName="iconBgRect"/>
            <dgm:constr type="h" for="ch" forName="textRect" refType="h" refFor="ch" refForName="iconBgRect"/>
            <dgm:constr type="t" for="ch" forName="textRect" refType="t" refFor="ch" refForName="iconBgRect"/>
            <dgm:constr type="l" for="ch" forName="textRect" refType="r" refFor="ch" refForName="spaceRect"/>
          </dgm:constrLst>
          <dgm:ruleLst/>
          <dgm:layoutNode name="iconBgRect" styleLbl="bgShp">
            <dgm:alg type="sp"/>
            <dgm:shape xmlns:r="http://schemas.openxmlformats.org/officeDocument/2006/relationships" type="ellipse" r:blip="">
              <dgm:adjLst/>
            </dgm:shape>
            <dgm:presOf/>
            <dgm:constrLst/>
            <dgm:ruleLst/>
          </dgm:layoutNode>
          <dgm:layoutNode name="iconRect" styleLbl="node1">
            <dgm:alg type="sp"/>
            <dgm:shape xmlns:r="http://schemas.openxmlformats.org/officeDocument/2006/relationships" type="rect" r:blip="" blipPhldr="1">
              <dgm:adjLst/>
            </dgm:shape>
            <dgm:presOf/>
            <dgm:constrLst/>
            <dgm:ruleLst/>
          </dgm:layoutNode>
          <dgm:layoutNode name="spaceRect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textRect" styleLbl="revTx">
            <dgm:varLst>
              <dgm:chMax val="1"/>
              <dgm:chPref val="1"/>
            </dgm:varLst>
            <dgm:choose name="Name7">
              <dgm:if name="Name8" func="var" arg="dir" op="equ" val="norm">
                <dgm:alg type="tx">
                  <dgm:param type="txAnchorVert" val="mid"/>
                  <dgm:param type="parTxLTRAlign" val="l"/>
                  <dgm:param type="shpTxLTRAlignCh" val="l"/>
                  <dgm:param type="parTxRTLAlign" val="l"/>
                  <dgm:param type="shpTxRTLAlignCh" val="l"/>
                </dgm:alg>
              </dgm:if>
              <dgm:else name="Name9">
                <dgm:alg type="tx">
                  <dgm:param type="txAnchorVert" val="mid"/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self" ptType="node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11" fact="NaN" max="NaN"/>
            </dgm:ruleLst>
          </dgm:layoutNode>
        </dgm:layoutNode>
        <dgm:forEach name="Name10" axis="followSib" ptType="sibTrans" cnt="1">
          <dgm:layoutNode name="sibTrans">
            <dgm:alg type="sp"/>
            <dgm:shape xmlns:r="http://schemas.openxmlformats.org/officeDocument/2006/relationships" type="rect" r:blip="" hideGeom="1">
              <dgm:adjLst/>
            </dgm:shape>
            <dgm:presOf axis="self"/>
            <dgm:constrLst/>
            <dgm:ruleLst/>
          </dgm:layoutNode>
        </dgm:forEach>
      </dgm:forEach>
    </dgm:layoutNode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18/2/layout/IconCircleList">
  <dgm:title val="Icon Circle List"/>
  <dgm:desc val="Use to show non-sequential or grouped chunks of information accompanied by related visuals. Circular shapes can hold an icon or small picture and corresponding text box shows Level 1 text. Works best for icons or small pictures with medium-length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alg type="sp"/>
    <dgm:shape xmlns:r="http://schemas.openxmlformats.org/officeDocument/2006/relationships" r:blip="">
      <dgm:adjLst/>
    </dgm:shape>
    <dgm:presOf/>
    <dgm:choose name="Name0">
      <dgm:if name="Name1" axis="ch" ptType="node" func="cnt" op="lte" val="3">
        <dgm:constrLst>
          <dgm:constr type="w" for="ch" forName="container" refType="w"/>
          <dgm:constr type="h" for="ch" forName="container" refType="h" fact="0.4"/>
        </dgm:constrLst>
      </dgm:if>
      <dgm:else name="Name2">
        <dgm:constrLst>
          <dgm:constr type="w" for="ch" forName="container" refType="w"/>
          <dgm:constr type="h" for="ch" forName="container" refType="h"/>
        </dgm:constrLst>
      </dgm:else>
    </dgm:choose>
    <dgm:ruleLst>
      <dgm:rule type="h" for="ch" forName="container" val="INF" fact="NaN" max="NaN"/>
    </dgm:ruleLst>
    <dgm:layoutNode name="container">
      <dgm:varLst>
        <dgm:dir/>
        <dgm:resizeHandles val="exact"/>
      </dgm:varLst>
      <dgm:choose name="Name3">
        <dgm:if name="Name4" axis="self" func="var" arg="dir" op="equ" val="norm">
          <dgm:alg type="snake">
            <dgm:param type="grDir" val="tL"/>
            <dgm:param type="flowDir" val="row"/>
            <dgm:param type="contDir" val="sameDir"/>
          </dgm:alg>
        </dgm:if>
        <dgm:else name="Name5">
          <dgm:alg type="snake">
            <dgm:param type="grDir" val="tR"/>
            <dgm:param type="flowDir" val="row"/>
            <dgm:param type="contDir" val="sameDi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Node" refType="w"/>
        <dgm:constr type="h" for="ch" forName="compNode" refType="w" fact="0.28"/>
        <dgm:constr type="w" for="ch" forName="sibTrans" refType="w" refFor="ch" refForName="compNode" fact="0.115"/>
        <dgm:constr type="sp" refType="h" op="equ" fact="0.17"/>
        <dgm:constr type="primFontSz" for="des" ptType="node" op="equ" val="24"/>
        <dgm:constr type="h" for="des" forName="compNode" op="equ"/>
        <dgm:constr type="h" for="des" forName="iconBgRect" op="equ"/>
      </dgm:constrLst>
      <dgm:ruleLst>
        <dgm:rule type="w" for="ch" forName="compNode" val="60" fact="NaN" max="NaN"/>
      </dgm:ruleLst>
      <dgm:forEach name="Name6" axis="ch" ptType="node">
        <dgm:layoutNode name="compNode">
          <dgm:alg type="composite"/>
          <dgm:shape xmlns:r="http://schemas.openxmlformats.org/officeDocument/2006/relationships" r:blip="">
            <dgm:adjLst/>
          </dgm:shape>
          <dgm:presOf axis="self"/>
          <dgm:constrLst>
            <dgm:constr type="w" for="ch" forName="iconBgRect" refType="w" fact="0.28"/>
            <dgm:constr type="h" for="ch" forName="iconBgRect" refType="w" refFor="ch" refForName="iconBgRect"/>
            <dgm:constr type="t" for="ch" forName="iconBgRect"/>
            <dgm:constr type="l" for="ch" forName="iconBgRect"/>
            <dgm:constr type="w" for="ch" forName="iconRect" refType="w" refFor="ch" refForName="iconBgRect" fact="0.58"/>
            <dgm:constr type="h" for="ch" forName="iconRect" refType="w" refFor="ch" refForName="iconRect"/>
            <dgm:constr type="ctrX" for="ch" forName="iconRect" refType="ctrX" refFor="ch" refForName="iconBgRect"/>
            <dgm:constr type="ctrY" for="ch" forName="iconRect" refType="ctrY" refFor="ch" refForName="iconBgRect"/>
            <dgm:constr type="w" for="ch" forName="spaceRect" refType="w" fact="0.06"/>
            <dgm:constr type="h" for="ch" forName="spaceRect" refType="h" refFor="ch" refForName="iconBgRect"/>
            <dgm:constr type="t" for="ch" forName="spaceRect" refType="t" refFor="ch" refForName="iconBgRect"/>
            <dgm:constr type="l" for="ch" forName="spaceRect" refType="r" refFor="ch" refForName="iconBgRect"/>
            <dgm:constr type="h" for="ch" forName="textRect" refType="h" refFor="ch" refForName="iconBgRect"/>
            <dgm:constr type="t" for="ch" forName="textRect" refType="t" refFor="ch" refForName="iconBgRect"/>
            <dgm:constr type="l" for="ch" forName="textRect" refType="r" refFor="ch" refForName="spaceRect"/>
          </dgm:constrLst>
          <dgm:ruleLst/>
          <dgm:layoutNode name="iconBgRect" styleLbl="bgShp">
            <dgm:alg type="sp"/>
            <dgm:shape xmlns:r="http://schemas.openxmlformats.org/officeDocument/2006/relationships" type="ellipse" r:blip="">
              <dgm:adjLst/>
            </dgm:shape>
            <dgm:presOf/>
            <dgm:constrLst/>
            <dgm:ruleLst/>
          </dgm:layoutNode>
          <dgm:layoutNode name="iconRect" styleLbl="node1">
            <dgm:alg type="sp"/>
            <dgm:shape xmlns:r="http://schemas.openxmlformats.org/officeDocument/2006/relationships" type="rect" r:blip="" blipPhldr="1">
              <dgm:adjLst/>
            </dgm:shape>
            <dgm:presOf/>
            <dgm:constrLst/>
            <dgm:ruleLst/>
          </dgm:layoutNode>
          <dgm:layoutNode name="spaceRect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textRect" styleLbl="revTx">
            <dgm:varLst>
              <dgm:chMax val="1"/>
              <dgm:chPref val="1"/>
            </dgm:varLst>
            <dgm:choose name="Name7">
              <dgm:if name="Name8" func="var" arg="dir" op="equ" val="norm">
                <dgm:alg type="tx">
                  <dgm:param type="txAnchorVert" val="mid"/>
                  <dgm:param type="parTxLTRAlign" val="l"/>
                  <dgm:param type="shpTxLTRAlignCh" val="l"/>
                  <dgm:param type="parTxRTLAlign" val="l"/>
                  <dgm:param type="shpTxRTLAlignCh" val="l"/>
                </dgm:alg>
              </dgm:if>
              <dgm:else name="Name9">
                <dgm:alg type="tx">
                  <dgm:param type="txAnchorVert" val="mid"/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self" ptType="node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11" fact="NaN" max="NaN"/>
            </dgm:ruleLst>
          </dgm:layoutNode>
        </dgm:layoutNode>
        <dgm:forEach name="Name10" axis="followSib" ptType="sibTrans" cnt="1">
          <dgm:layoutNode name="sibTrans">
            <dgm:alg type="sp"/>
            <dgm:shape xmlns:r="http://schemas.openxmlformats.org/officeDocument/2006/relationships" type="rect" r:blip="" hideGeom="1">
              <dgm:adjLst/>
            </dgm:shape>
            <dgm:presOf axis="self"/>
            <dgm:constrLst/>
            <dgm:ruleLst/>
          </dgm:layoutNode>
        </dgm:forEach>
      </dgm:forEach>
    </dgm:layoutNode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12/1/2022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12/1/2022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12/1/2022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12/1/2022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9715DAF0-AE1B-46C9-8A6B-DB2AA05AB9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1" y="0"/>
            <a:ext cx="12191999" cy="6858000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</a:schemeClr>
              </a:gs>
              <a:gs pos="100000">
                <a:srgbClr val="000000"/>
              </a:gs>
            </a:gsLst>
            <a:lin ang="9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5A2875D7-3769-4291-959E-9FAD764A76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13385" y="13128"/>
            <a:ext cx="3620802" cy="6844872"/>
          </a:xfrm>
          <a:prstGeom prst="rect">
            <a:avLst/>
          </a:prstGeom>
          <a:gradFill>
            <a:gsLst>
              <a:gs pos="0">
                <a:srgbClr val="000000">
                  <a:alpha val="72000"/>
                </a:srgbClr>
              </a:gs>
              <a:gs pos="98000">
                <a:schemeClr val="accent1">
                  <a:alpha val="44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AF055B3-1F95-4ABA-BFE4-A58320A820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3607414" y="0"/>
            <a:ext cx="8584585" cy="6400798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  <a:alpha val="50000"/>
                </a:schemeClr>
              </a:gs>
              <a:gs pos="99000">
                <a:srgbClr val="000000">
                  <a:alpha val="65000"/>
                </a:srgbClr>
              </a:gs>
            </a:gsLst>
            <a:lin ang="15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835682F0-7BC6-4526-8BFA-58EA002C80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1348001" y="892771"/>
            <a:ext cx="4675167" cy="5009112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43000">
                <a:schemeClr val="accent1">
                  <a:lumMod val="60000"/>
                  <a:lumOff val="40000"/>
                  <a:alpha val="0"/>
                </a:schemeClr>
              </a:gs>
              <a:gs pos="100000">
                <a:schemeClr val="accent1">
                  <a:alpha val="2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221803" y="1173479"/>
            <a:ext cx="6598597" cy="2336483"/>
          </a:xfrm>
        </p:spPr>
        <p:txBody>
          <a:bodyPr>
            <a:normAutofit/>
          </a:bodyPr>
          <a:lstStyle/>
          <a:p>
            <a:pPr algn="l"/>
            <a:r>
              <a:rPr lang="en-US" sz="4800">
                <a:solidFill>
                  <a:srgbClr val="FFFFFF"/>
                </a:solidFill>
                <a:cs typeface="Calibri Light"/>
              </a:rPr>
              <a:t>ITSS</a:t>
            </a:r>
            <a:endParaRPr lang="en-US" sz="4800">
              <a:solidFill>
                <a:srgbClr val="FFFFFF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221803" y="3758499"/>
            <a:ext cx="6598597" cy="1741549"/>
          </a:xfrm>
        </p:spPr>
        <p:txBody>
          <a:bodyPr vert="horz" lIns="91440" tIns="45720" rIns="91440" bIns="45720" rtlCol="0">
            <a:normAutofit/>
          </a:bodyPr>
          <a:lstStyle/>
          <a:p>
            <a:pPr algn="l"/>
            <a:r>
              <a:rPr lang="en-US">
                <a:solidFill>
                  <a:srgbClr val="FFFFFF"/>
                </a:solidFill>
                <a:cs typeface="Calibri"/>
              </a:rPr>
              <a:t>Fait par Justin Roy</a:t>
            </a:r>
            <a:endParaRPr lang="en-US">
              <a:solidFill>
                <a:srgbClr val="FFFFFF"/>
              </a:solidFill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1F0DF0F3-0179-4A8A-92E0-932C473DA5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-13389" y="13127"/>
            <a:ext cx="3620804" cy="6387672"/>
          </a:xfrm>
          <a:prstGeom prst="rect">
            <a:avLst/>
          </a:prstGeom>
          <a:gradFill>
            <a:gsLst>
              <a:gs pos="25000">
                <a:schemeClr val="accent1">
                  <a:lumMod val="75000"/>
                  <a:alpha val="0"/>
                </a:schemeClr>
              </a:gs>
              <a:gs pos="100000">
                <a:srgbClr val="000000">
                  <a:alpha val="50000"/>
                </a:srgbClr>
              </a:gs>
            </a:gsLst>
            <a:lin ang="15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4" name="Picture 4" descr="A picture containing plant&#10;&#10;Description automatically generated">
            <a:extLst>
              <a:ext uri="{FF2B5EF4-FFF2-40B4-BE49-F238E27FC236}">
                <a16:creationId xmlns:a16="http://schemas.microsoft.com/office/drawing/2014/main" id="{E8DB784E-BE7A-2230-7A92-C66DB6FB029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18286" b="1"/>
          <a:stretch/>
        </p:blipFill>
        <p:spPr>
          <a:xfrm>
            <a:off x="1037820" y="896184"/>
            <a:ext cx="2569597" cy="5051526"/>
          </a:xfrm>
          <a:custGeom>
            <a:avLst/>
            <a:gdLst/>
            <a:ahLst/>
            <a:cxnLst/>
            <a:rect l="l" t="t" r="r" b="b"/>
            <a:pathLst>
              <a:path w="2569597" h="5051526">
                <a:moveTo>
                  <a:pt x="2525763" y="0"/>
                </a:moveTo>
                <a:lnTo>
                  <a:pt x="2569597" y="2214"/>
                </a:lnTo>
                <a:lnTo>
                  <a:pt x="2569597" y="5049313"/>
                </a:lnTo>
                <a:lnTo>
                  <a:pt x="2525763" y="5051526"/>
                </a:lnTo>
                <a:cubicBezTo>
                  <a:pt x="1130823" y="5051526"/>
                  <a:pt x="0" y="3920703"/>
                  <a:pt x="0" y="2525763"/>
                </a:cubicBezTo>
                <a:cubicBezTo>
                  <a:pt x="0" y="1130823"/>
                  <a:pt x="1130823" y="0"/>
                  <a:pt x="2525763" y="0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8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0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" y="0"/>
            <a:ext cx="12191998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2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8128857" y="0"/>
            <a:ext cx="4063143" cy="1576412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79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4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307777" y="-5307778"/>
            <a:ext cx="1576446" cy="12192002"/>
          </a:xfrm>
          <a:prstGeom prst="rect">
            <a:avLst/>
          </a:prstGeom>
          <a:gradFill>
            <a:gsLst>
              <a:gs pos="23000">
                <a:schemeClr val="accent1">
                  <a:alpha val="0"/>
                </a:schemeClr>
              </a:gs>
              <a:gs pos="99000">
                <a:srgbClr val="000000">
                  <a:alpha val="74000"/>
                </a:srgbClr>
              </a:gs>
            </a:gsLst>
            <a:lin ang="20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C01EB55-E62E-F080-7884-25D117CFB5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7" y="348865"/>
            <a:ext cx="10044023" cy="877729"/>
          </a:xfrm>
        </p:spPr>
        <p:txBody>
          <a:bodyPr anchor="ctr">
            <a:normAutofit/>
          </a:bodyPr>
          <a:lstStyle/>
          <a:p>
            <a:r>
              <a:rPr lang="en-US" sz="4000" dirty="0">
                <a:solidFill>
                  <a:srgbClr val="FFFFFF"/>
                </a:solidFill>
                <a:cs typeface="Calibri Light"/>
              </a:rPr>
              <a:t>9-DESCRIPTION</a:t>
            </a:r>
            <a:endParaRPr lang="en-US" sz="4000" dirty="0">
              <a:solidFill>
                <a:srgbClr val="FFFFFF"/>
              </a:solidFill>
            </a:endParaRPr>
          </a:p>
        </p:txBody>
      </p:sp>
      <p:graphicFrame>
        <p:nvGraphicFramePr>
          <p:cNvPr id="21" name="Content Placeholder 2">
            <a:extLst>
              <a:ext uri="{FF2B5EF4-FFF2-40B4-BE49-F238E27FC236}">
                <a16:creationId xmlns:a16="http://schemas.microsoft.com/office/drawing/2014/main" id="{97A5BDA0-0A56-EAF1-301C-34ED83919A27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644056" y="2112579"/>
          <a:ext cx="10927829" cy="41928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4989277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8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0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" y="0"/>
            <a:ext cx="12191998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2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8128857" y="0"/>
            <a:ext cx="4063143" cy="1576412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79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4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307777" y="-5307778"/>
            <a:ext cx="1576446" cy="12192002"/>
          </a:xfrm>
          <a:prstGeom prst="rect">
            <a:avLst/>
          </a:prstGeom>
          <a:gradFill>
            <a:gsLst>
              <a:gs pos="23000">
                <a:schemeClr val="accent1">
                  <a:alpha val="0"/>
                </a:schemeClr>
              </a:gs>
              <a:gs pos="99000">
                <a:srgbClr val="000000">
                  <a:alpha val="74000"/>
                </a:srgbClr>
              </a:gs>
            </a:gsLst>
            <a:lin ang="20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C01EB55-E62E-F080-7884-25D117CFB5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7" y="348865"/>
            <a:ext cx="10044023" cy="877729"/>
          </a:xfrm>
        </p:spPr>
        <p:txBody>
          <a:bodyPr anchor="ctr">
            <a:normAutofit/>
          </a:bodyPr>
          <a:lstStyle/>
          <a:p>
            <a:r>
              <a:rPr lang="en-US" sz="4000" dirty="0">
                <a:solidFill>
                  <a:srgbClr val="FFFFFF"/>
                </a:solidFill>
                <a:cs typeface="Calibri Light"/>
              </a:rPr>
              <a:t>1-DESCRIPTION</a:t>
            </a:r>
            <a:endParaRPr lang="en-US" sz="4000" dirty="0">
              <a:solidFill>
                <a:srgbClr val="FFFFFF"/>
              </a:solidFill>
            </a:endParaRPr>
          </a:p>
        </p:txBody>
      </p:sp>
      <p:graphicFrame>
        <p:nvGraphicFramePr>
          <p:cNvPr id="21" name="Content Placeholder 2">
            <a:extLst>
              <a:ext uri="{FF2B5EF4-FFF2-40B4-BE49-F238E27FC236}">
                <a16:creationId xmlns:a16="http://schemas.microsoft.com/office/drawing/2014/main" id="{97A5BDA0-0A56-EAF1-301C-34ED83919A2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95189249"/>
              </p:ext>
            </p:extLst>
          </p:nvPr>
        </p:nvGraphicFramePr>
        <p:xfrm>
          <a:off x="644056" y="2112579"/>
          <a:ext cx="10927829" cy="41928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059273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8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0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" y="0"/>
            <a:ext cx="12191998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2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8128857" y="0"/>
            <a:ext cx="4063143" cy="1576412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79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4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307777" y="-5307778"/>
            <a:ext cx="1576446" cy="12192002"/>
          </a:xfrm>
          <a:prstGeom prst="rect">
            <a:avLst/>
          </a:prstGeom>
          <a:gradFill>
            <a:gsLst>
              <a:gs pos="23000">
                <a:schemeClr val="accent1">
                  <a:alpha val="0"/>
                </a:schemeClr>
              </a:gs>
              <a:gs pos="99000">
                <a:srgbClr val="000000">
                  <a:alpha val="74000"/>
                </a:srgbClr>
              </a:gs>
            </a:gsLst>
            <a:lin ang="20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C01EB55-E62E-F080-7884-25D117CFB5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7" y="348865"/>
            <a:ext cx="10044023" cy="877729"/>
          </a:xfrm>
        </p:spPr>
        <p:txBody>
          <a:bodyPr anchor="ctr">
            <a:normAutofit/>
          </a:bodyPr>
          <a:lstStyle/>
          <a:p>
            <a:r>
              <a:rPr lang="en-US" sz="4000" dirty="0">
                <a:solidFill>
                  <a:srgbClr val="FFFFFF"/>
                </a:solidFill>
                <a:cs typeface="Calibri Light"/>
              </a:rPr>
              <a:t>2-DESCRIPTION</a:t>
            </a:r>
            <a:endParaRPr lang="en-US" sz="4000" dirty="0">
              <a:solidFill>
                <a:srgbClr val="FFFFFF"/>
              </a:solidFill>
            </a:endParaRPr>
          </a:p>
        </p:txBody>
      </p:sp>
      <p:graphicFrame>
        <p:nvGraphicFramePr>
          <p:cNvPr id="21" name="Content Placeholder 2">
            <a:extLst>
              <a:ext uri="{FF2B5EF4-FFF2-40B4-BE49-F238E27FC236}">
                <a16:creationId xmlns:a16="http://schemas.microsoft.com/office/drawing/2014/main" id="{97A5BDA0-0A56-EAF1-301C-34ED83919A27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644056" y="2112579"/>
          <a:ext cx="10927829" cy="41928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1397086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8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0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" y="0"/>
            <a:ext cx="12191998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2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8128857" y="0"/>
            <a:ext cx="4063143" cy="1576412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79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4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307777" y="-5307778"/>
            <a:ext cx="1576446" cy="12192002"/>
          </a:xfrm>
          <a:prstGeom prst="rect">
            <a:avLst/>
          </a:prstGeom>
          <a:gradFill>
            <a:gsLst>
              <a:gs pos="23000">
                <a:schemeClr val="accent1">
                  <a:alpha val="0"/>
                </a:schemeClr>
              </a:gs>
              <a:gs pos="99000">
                <a:srgbClr val="000000">
                  <a:alpha val="74000"/>
                </a:srgbClr>
              </a:gs>
            </a:gsLst>
            <a:lin ang="20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C01EB55-E62E-F080-7884-25D117CFB5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7" y="348865"/>
            <a:ext cx="10044023" cy="877729"/>
          </a:xfrm>
        </p:spPr>
        <p:txBody>
          <a:bodyPr anchor="ctr">
            <a:normAutofit/>
          </a:bodyPr>
          <a:lstStyle/>
          <a:p>
            <a:r>
              <a:rPr lang="en-US" sz="4000" dirty="0">
                <a:solidFill>
                  <a:srgbClr val="FFFFFF"/>
                </a:solidFill>
                <a:cs typeface="Calibri Light"/>
              </a:rPr>
              <a:t>3-DESCRIPTION</a:t>
            </a:r>
            <a:endParaRPr lang="en-US" sz="4000" dirty="0">
              <a:solidFill>
                <a:srgbClr val="FFFFFF"/>
              </a:solidFill>
            </a:endParaRPr>
          </a:p>
        </p:txBody>
      </p:sp>
      <p:graphicFrame>
        <p:nvGraphicFramePr>
          <p:cNvPr id="21" name="Content Placeholder 2">
            <a:extLst>
              <a:ext uri="{FF2B5EF4-FFF2-40B4-BE49-F238E27FC236}">
                <a16:creationId xmlns:a16="http://schemas.microsoft.com/office/drawing/2014/main" id="{97A5BDA0-0A56-EAF1-301C-34ED83919A27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644056" y="2112579"/>
          <a:ext cx="10927829" cy="41928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7287692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8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0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" y="0"/>
            <a:ext cx="12191998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2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8128857" y="0"/>
            <a:ext cx="4063143" cy="1576412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79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4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307777" y="-5307778"/>
            <a:ext cx="1576446" cy="12192002"/>
          </a:xfrm>
          <a:prstGeom prst="rect">
            <a:avLst/>
          </a:prstGeom>
          <a:gradFill>
            <a:gsLst>
              <a:gs pos="23000">
                <a:schemeClr val="accent1">
                  <a:alpha val="0"/>
                </a:schemeClr>
              </a:gs>
              <a:gs pos="99000">
                <a:srgbClr val="000000">
                  <a:alpha val="74000"/>
                </a:srgbClr>
              </a:gs>
            </a:gsLst>
            <a:lin ang="20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C01EB55-E62E-F080-7884-25D117CFB5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7" y="348865"/>
            <a:ext cx="10044023" cy="877729"/>
          </a:xfrm>
        </p:spPr>
        <p:txBody>
          <a:bodyPr anchor="ctr">
            <a:normAutofit/>
          </a:bodyPr>
          <a:lstStyle/>
          <a:p>
            <a:r>
              <a:rPr lang="en-US" sz="4000" dirty="0">
                <a:solidFill>
                  <a:srgbClr val="FFFFFF"/>
                </a:solidFill>
                <a:cs typeface="Calibri Light"/>
              </a:rPr>
              <a:t>4-DESCRIPTION</a:t>
            </a:r>
            <a:endParaRPr lang="en-US" sz="4000" dirty="0">
              <a:solidFill>
                <a:srgbClr val="FFFFFF"/>
              </a:solidFill>
            </a:endParaRPr>
          </a:p>
        </p:txBody>
      </p:sp>
      <p:graphicFrame>
        <p:nvGraphicFramePr>
          <p:cNvPr id="21" name="Content Placeholder 2">
            <a:extLst>
              <a:ext uri="{FF2B5EF4-FFF2-40B4-BE49-F238E27FC236}">
                <a16:creationId xmlns:a16="http://schemas.microsoft.com/office/drawing/2014/main" id="{97A5BDA0-0A56-EAF1-301C-34ED83919A27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644056" y="2112579"/>
          <a:ext cx="10927829" cy="41928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971616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8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0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" y="0"/>
            <a:ext cx="12191998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2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8128857" y="0"/>
            <a:ext cx="4063143" cy="1576412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79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4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307777" y="-5307778"/>
            <a:ext cx="1576446" cy="12192002"/>
          </a:xfrm>
          <a:prstGeom prst="rect">
            <a:avLst/>
          </a:prstGeom>
          <a:gradFill>
            <a:gsLst>
              <a:gs pos="23000">
                <a:schemeClr val="accent1">
                  <a:alpha val="0"/>
                </a:schemeClr>
              </a:gs>
              <a:gs pos="99000">
                <a:srgbClr val="000000">
                  <a:alpha val="74000"/>
                </a:srgbClr>
              </a:gs>
            </a:gsLst>
            <a:lin ang="20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C01EB55-E62E-F080-7884-25D117CFB5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7" y="348865"/>
            <a:ext cx="10044023" cy="877729"/>
          </a:xfrm>
        </p:spPr>
        <p:txBody>
          <a:bodyPr anchor="ctr">
            <a:normAutofit/>
          </a:bodyPr>
          <a:lstStyle/>
          <a:p>
            <a:r>
              <a:rPr lang="en-US" sz="4000" dirty="0">
                <a:solidFill>
                  <a:srgbClr val="FFFFFF"/>
                </a:solidFill>
                <a:cs typeface="Calibri Light"/>
              </a:rPr>
              <a:t>5-DESCRIPTION</a:t>
            </a:r>
            <a:endParaRPr lang="en-US" sz="4000" dirty="0">
              <a:solidFill>
                <a:srgbClr val="FFFFFF"/>
              </a:solidFill>
            </a:endParaRPr>
          </a:p>
        </p:txBody>
      </p:sp>
      <p:graphicFrame>
        <p:nvGraphicFramePr>
          <p:cNvPr id="21" name="Content Placeholder 2">
            <a:extLst>
              <a:ext uri="{FF2B5EF4-FFF2-40B4-BE49-F238E27FC236}">
                <a16:creationId xmlns:a16="http://schemas.microsoft.com/office/drawing/2014/main" id="{97A5BDA0-0A56-EAF1-301C-34ED83919A27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644056" y="2112579"/>
          <a:ext cx="10927829" cy="41928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9955867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8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0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" y="0"/>
            <a:ext cx="12191998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2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8128857" y="0"/>
            <a:ext cx="4063143" cy="1576412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79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4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307777" y="-5307778"/>
            <a:ext cx="1576446" cy="12192002"/>
          </a:xfrm>
          <a:prstGeom prst="rect">
            <a:avLst/>
          </a:prstGeom>
          <a:gradFill>
            <a:gsLst>
              <a:gs pos="23000">
                <a:schemeClr val="accent1">
                  <a:alpha val="0"/>
                </a:schemeClr>
              </a:gs>
              <a:gs pos="99000">
                <a:srgbClr val="000000">
                  <a:alpha val="74000"/>
                </a:srgbClr>
              </a:gs>
            </a:gsLst>
            <a:lin ang="20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C01EB55-E62E-F080-7884-25D117CFB5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7" y="348865"/>
            <a:ext cx="10044023" cy="877729"/>
          </a:xfrm>
        </p:spPr>
        <p:txBody>
          <a:bodyPr anchor="ctr">
            <a:normAutofit/>
          </a:bodyPr>
          <a:lstStyle/>
          <a:p>
            <a:r>
              <a:rPr lang="en-US" sz="4000" dirty="0">
                <a:solidFill>
                  <a:srgbClr val="FFFFFF"/>
                </a:solidFill>
                <a:cs typeface="Calibri Light"/>
              </a:rPr>
              <a:t>6-DESCRIPTION</a:t>
            </a:r>
            <a:endParaRPr lang="en-US" sz="4000" dirty="0">
              <a:solidFill>
                <a:srgbClr val="FFFFFF"/>
              </a:solidFill>
            </a:endParaRPr>
          </a:p>
        </p:txBody>
      </p:sp>
      <p:graphicFrame>
        <p:nvGraphicFramePr>
          <p:cNvPr id="21" name="Content Placeholder 2">
            <a:extLst>
              <a:ext uri="{FF2B5EF4-FFF2-40B4-BE49-F238E27FC236}">
                <a16:creationId xmlns:a16="http://schemas.microsoft.com/office/drawing/2014/main" id="{97A5BDA0-0A56-EAF1-301C-34ED83919A27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644056" y="2112579"/>
          <a:ext cx="10927829" cy="41928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867313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8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0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" y="0"/>
            <a:ext cx="12191998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2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8128857" y="0"/>
            <a:ext cx="4063143" cy="1576412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79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4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307777" y="-5307778"/>
            <a:ext cx="1576446" cy="12192002"/>
          </a:xfrm>
          <a:prstGeom prst="rect">
            <a:avLst/>
          </a:prstGeom>
          <a:gradFill>
            <a:gsLst>
              <a:gs pos="23000">
                <a:schemeClr val="accent1">
                  <a:alpha val="0"/>
                </a:schemeClr>
              </a:gs>
              <a:gs pos="99000">
                <a:srgbClr val="000000">
                  <a:alpha val="74000"/>
                </a:srgbClr>
              </a:gs>
            </a:gsLst>
            <a:lin ang="20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C01EB55-E62E-F080-7884-25D117CFB5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7" y="348865"/>
            <a:ext cx="10044023" cy="877729"/>
          </a:xfrm>
        </p:spPr>
        <p:txBody>
          <a:bodyPr anchor="ctr">
            <a:normAutofit/>
          </a:bodyPr>
          <a:lstStyle/>
          <a:p>
            <a:r>
              <a:rPr lang="en-US" sz="4000" dirty="0">
                <a:solidFill>
                  <a:srgbClr val="FFFFFF"/>
                </a:solidFill>
                <a:cs typeface="Calibri Light"/>
              </a:rPr>
              <a:t>7-DESCRIPTION</a:t>
            </a:r>
            <a:endParaRPr lang="en-US" sz="4000" dirty="0">
              <a:solidFill>
                <a:srgbClr val="FFFFFF"/>
              </a:solidFill>
            </a:endParaRPr>
          </a:p>
        </p:txBody>
      </p:sp>
      <p:graphicFrame>
        <p:nvGraphicFramePr>
          <p:cNvPr id="21" name="Content Placeholder 2">
            <a:extLst>
              <a:ext uri="{FF2B5EF4-FFF2-40B4-BE49-F238E27FC236}">
                <a16:creationId xmlns:a16="http://schemas.microsoft.com/office/drawing/2014/main" id="{97A5BDA0-0A56-EAF1-301C-34ED83919A27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644056" y="2112579"/>
          <a:ext cx="10927829" cy="41928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2305252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8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0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" y="0"/>
            <a:ext cx="12191998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2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8128857" y="0"/>
            <a:ext cx="4063143" cy="1576412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79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4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307777" y="-5307778"/>
            <a:ext cx="1576446" cy="12192002"/>
          </a:xfrm>
          <a:prstGeom prst="rect">
            <a:avLst/>
          </a:prstGeom>
          <a:gradFill>
            <a:gsLst>
              <a:gs pos="23000">
                <a:schemeClr val="accent1">
                  <a:alpha val="0"/>
                </a:schemeClr>
              </a:gs>
              <a:gs pos="99000">
                <a:srgbClr val="000000">
                  <a:alpha val="74000"/>
                </a:srgbClr>
              </a:gs>
            </a:gsLst>
            <a:lin ang="20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C01EB55-E62E-F080-7884-25D117CFB5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7" y="348865"/>
            <a:ext cx="10044023" cy="877729"/>
          </a:xfrm>
        </p:spPr>
        <p:txBody>
          <a:bodyPr anchor="ctr">
            <a:normAutofit/>
          </a:bodyPr>
          <a:lstStyle/>
          <a:p>
            <a:r>
              <a:rPr lang="en-US" sz="4000" dirty="0">
                <a:solidFill>
                  <a:srgbClr val="FFFFFF"/>
                </a:solidFill>
                <a:cs typeface="Calibri Light"/>
              </a:rPr>
              <a:t>8-DESCRIPTION</a:t>
            </a:r>
            <a:endParaRPr lang="en-US" sz="4000" dirty="0">
              <a:solidFill>
                <a:srgbClr val="FFFFFF"/>
              </a:solidFill>
            </a:endParaRPr>
          </a:p>
        </p:txBody>
      </p:sp>
      <p:graphicFrame>
        <p:nvGraphicFramePr>
          <p:cNvPr id="21" name="Content Placeholder 2">
            <a:extLst>
              <a:ext uri="{FF2B5EF4-FFF2-40B4-BE49-F238E27FC236}">
                <a16:creationId xmlns:a16="http://schemas.microsoft.com/office/drawing/2014/main" id="{97A5BDA0-0A56-EAF1-301C-34ED83919A27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644056" y="2112579"/>
          <a:ext cx="10927829" cy="41928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187713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ITSS</vt:lpstr>
      <vt:lpstr>1-DESCRIPTION</vt:lpstr>
      <vt:lpstr>2-DESCRIPTION</vt:lpstr>
      <vt:lpstr>3-DESCRIPTION</vt:lpstr>
      <vt:lpstr>4-DESCRIPTION</vt:lpstr>
      <vt:lpstr>5-DESCRIPTION</vt:lpstr>
      <vt:lpstr>6-DESCRIPTION</vt:lpstr>
      <vt:lpstr>7-DESCRIPTION</vt:lpstr>
      <vt:lpstr>8-DESCRIPTION</vt:lpstr>
      <vt:lpstr>9-DESCRIPTION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/>
  <cp:revision>164</cp:revision>
  <dcterms:created xsi:type="dcterms:W3CDTF">2022-12-01T16:26:19Z</dcterms:created>
  <dcterms:modified xsi:type="dcterms:W3CDTF">2022-12-01T17:01:38Z</dcterms:modified>
</cp:coreProperties>
</file>