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575E06-CA1E-422F-A974-CABFE49CE3AC}" v="114" dt="2022-12-01T16:38:33.1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26E1AA-2B9D-48EF-A395-0EA40F6E9DB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F16FACF7-CB7A-46D4-8ACA-12519CD250E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NOM SCIENTIFIQUE: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Phtirius</a:t>
          </a:r>
          <a:r>
            <a:rPr lang="en-US" dirty="0">
              <a:latin typeface="Calibri Light" panose="020F0302020204030204"/>
            </a:rPr>
            <a:t> pubis</a:t>
          </a:r>
          <a:endParaRPr lang="en-US" dirty="0"/>
        </a:p>
      </dgm:t>
    </dgm:pt>
    <dgm:pt modelId="{053F33A6-BE5A-47D2-8804-06B4661B6238}" type="parTrans" cxnId="{4995981D-D4DB-45B6-AD25-A2D92F7D2EBF}">
      <dgm:prSet/>
      <dgm:spPr/>
      <dgm:t>
        <a:bodyPr/>
        <a:lstStyle/>
        <a:p>
          <a:endParaRPr lang="en-US"/>
        </a:p>
      </dgm:t>
    </dgm:pt>
    <dgm:pt modelId="{4160F8FF-DA6F-4C1B-A081-4AA436DEB32D}" type="sibTrans" cxnId="{4995981D-D4DB-45B6-AD25-A2D92F7D2EB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8F8AA51-763E-4FDE-BFD7-8069BCE2337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CLASSIFICATION:</a:t>
          </a:r>
          <a:r>
            <a:rPr lang="en-US" dirty="0">
              <a:latin typeface="Calibri Light" panose="020F0302020204030204"/>
            </a:rPr>
            <a:t> Règne animal</a:t>
          </a:r>
          <a:endParaRPr lang="en-US" dirty="0"/>
        </a:p>
      </dgm:t>
    </dgm:pt>
    <dgm:pt modelId="{9F2A397B-03B1-4415-B0EF-8EE1D242F3B4}" type="parTrans" cxnId="{75E97D51-E581-470E-9C4A-6FBB98577AC4}">
      <dgm:prSet/>
      <dgm:spPr/>
      <dgm:t>
        <a:bodyPr/>
        <a:lstStyle/>
        <a:p>
          <a:endParaRPr lang="en-US"/>
        </a:p>
      </dgm:t>
    </dgm:pt>
    <dgm:pt modelId="{AACDD318-2FCA-4B6E-91EA-5257FFF7445F}" type="sibTrans" cxnId="{75E97D51-E581-470E-9C4A-6FBB98577AC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C345C88-8F44-4DE8-A2E6-4CF5C5C0D7A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NOM EN FRANÇAIS: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Morpions</a:t>
          </a:r>
          <a:endParaRPr lang="en-US" dirty="0"/>
        </a:p>
      </dgm:t>
    </dgm:pt>
    <dgm:pt modelId="{5A5F4F5B-85EA-470B-8AB2-1B5EB6A2A9E4}" type="parTrans" cxnId="{A9F7EF7A-6B2B-4AEF-9D6E-0FAF818AA75D}">
      <dgm:prSet/>
      <dgm:spPr/>
      <dgm:t>
        <a:bodyPr/>
        <a:lstStyle/>
        <a:p>
          <a:endParaRPr lang="en-US"/>
        </a:p>
      </dgm:t>
    </dgm:pt>
    <dgm:pt modelId="{7F3F4BC9-322E-44FE-847E-3CA6FFDC9FE3}" type="sibTrans" cxnId="{A9F7EF7A-6B2B-4AEF-9D6E-0FAF818AA75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31F7F25-A841-4440-9053-BE2C3F9F3EA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TRAITEMENT?</a:t>
          </a:r>
          <a:r>
            <a:rPr lang="en-US" dirty="0">
              <a:latin typeface="Calibri Light" panose="020F0302020204030204"/>
            </a:rPr>
            <a:t> </a:t>
          </a:r>
          <a:r>
            <a:rPr lang="en-US" dirty="0">
              <a:latin typeface="Calibri Light"/>
              <a:cs typeface="Calibri Light"/>
            </a:rPr>
            <a:t>Crèmes, lotions </a:t>
          </a:r>
          <a:r>
            <a:rPr lang="en-US" dirty="0" err="1">
              <a:latin typeface="Calibri Light"/>
              <a:cs typeface="Calibri Light"/>
            </a:rPr>
            <a:t>ou</a:t>
          </a:r>
          <a:r>
            <a:rPr lang="en-US" dirty="0">
              <a:latin typeface="Calibri Light"/>
              <a:cs typeface="Calibri Light"/>
            </a:rPr>
            <a:t> </a:t>
          </a:r>
          <a:r>
            <a:rPr lang="en-US" dirty="0" err="1">
              <a:latin typeface="Calibri Light"/>
              <a:cs typeface="Calibri Light"/>
            </a:rPr>
            <a:t>shampoings</a:t>
          </a:r>
          <a:endParaRPr lang="en-US" dirty="0">
            <a:latin typeface="Calibri Light"/>
            <a:cs typeface="Calibri Light"/>
          </a:endParaRPr>
        </a:p>
      </dgm:t>
    </dgm:pt>
    <dgm:pt modelId="{731B5C9F-B7C0-44F1-B322-BF6B311B66F2}" type="parTrans" cxnId="{8496050A-69E3-4E53-97F0-61D408E103D1}">
      <dgm:prSet/>
      <dgm:spPr/>
      <dgm:t>
        <a:bodyPr/>
        <a:lstStyle/>
        <a:p>
          <a:endParaRPr lang="en-US"/>
        </a:p>
      </dgm:t>
    </dgm:pt>
    <dgm:pt modelId="{2A1E3138-B3FC-49A0-BEC2-22CB4457BA1C}" type="sibTrans" cxnId="{8496050A-69E3-4E53-97F0-61D408E103D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DDDB8D3-F15D-40A2-896D-4251F7493B68}" type="pres">
      <dgm:prSet presAssocID="{3526E1AA-2B9D-48EF-A395-0EA40F6E9DBA}" presName="root" presStyleCnt="0">
        <dgm:presLayoutVars>
          <dgm:dir/>
          <dgm:resizeHandles val="exact"/>
        </dgm:presLayoutVars>
      </dgm:prSet>
      <dgm:spPr/>
    </dgm:pt>
    <dgm:pt modelId="{380F611F-904C-441F-953B-F06556FD73DA}" type="pres">
      <dgm:prSet presAssocID="{3526E1AA-2B9D-48EF-A395-0EA40F6E9DBA}" presName="container" presStyleCnt="0">
        <dgm:presLayoutVars>
          <dgm:dir/>
          <dgm:resizeHandles val="exact"/>
        </dgm:presLayoutVars>
      </dgm:prSet>
      <dgm:spPr/>
    </dgm:pt>
    <dgm:pt modelId="{B1C4E124-3524-4A1C-BD07-008D91F312F1}" type="pres">
      <dgm:prSet presAssocID="{F16FACF7-CB7A-46D4-8ACA-12519CD250EE}" presName="compNode" presStyleCnt="0"/>
      <dgm:spPr/>
    </dgm:pt>
    <dgm:pt modelId="{892948E8-4712-4A1F-A1E5-F34A611B3F0D}" type="pres">
      <dgm:prSet presAssocID="{F16FACF7-CB7A-46D4-8ACA-12519CD250EE}" presName="iconBgRect" presStyleLbl="bgShp" presStyleIdx="0" presStyleCnt="4"/>
      <dgm:spPr/>
    </dgm:pt>
    <dgm:pt modelId="{0233FC12-8202-4D40-9FF0-2F4C20C39910}" type="pres">
      <dgm:prSet presAssocID="{F16FACF7-CB7A-46D4-8ACA-12519CD250E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BBAD7D29-58A0-48EF-9E95-D1C2769E27A0}" type="pres">
      <dgm:prSet presAssocID="{F16FACF7-CB7A-46D4-8ACA-12519CD250EE}" presName="spaceRect" presStyleCnt="0"/>
      <dgm:spPr/>
    </dgm:pt>
    <dgm:pt modelId="{450341E5-E823-4D98-8032-FF94C18A7A71}" type="pres">
      <dgm:prSet presAssocID="{F16FACF7-CB7A-46D4-8ACA-12519CD250EE}" presName="textRect" presStyleLbl="revTx" presStyleIdx="0" presStyleCnt="4">
        <dgm:presLayoutVars>
          <dgm:chMax val="1"/>
          <dgm:chPref val="1"/>
        </dgm:presLayoutVars>
      </dgm:prSet>
      <dgm:spPr/>
    </dgm:pt>
    <dgm:pt modelId="{26B31438-19E0-4E09-A25F-C27322D1848F}" type="pres">
      <dgm:prSet presAssocID="{4160F8FF-DA6F-4C1B-A081-4AA436DEB32D}" presName="sibTrans" presStyleLbl="sibTrans2D1" presStyleIdx="0" presStyleCnt="0"/>
      <dgm:spPr/>
    </dgm:pt>
    <dgm:pt modelId="{E02DA0C3-5166-4543-90F6-945A86AAFD9B}" type="pres">
      <dgm:prSet presAssocID="{38F8AA51-763E-4FDE-BFD7-8069BCE23371}" presName="compNode" presStyleCnt="0"/>
      <dgm:spPr/>
    </dgm:pt>
    <dgm:pt modelId="{E12BF049-AE04-4CB9-BBFE-A6F06CB4296F}" type="pres">
      <dgm:prSet presAssocID="{38F8AA51-763E-4FDE-BFD7-8069BCE23371}" presName="iconBgRect" presStyleLbl="bgShp" presStyleIdx="1" presStyleCnt="4"/>
      <dgm:spPr/>
    </dgm:pt>
    <dgm:pt modelId="{09AA880E-BC7C-425F-B197-17D4864D137E}" type="pres">
      <dgm:prSet presAssocID="{38F8AA51-763E-4FDE-BFD7-8069BCE2337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F144D3E9-EBB4-4156-B530-B67FA54590C2}" type="pres">
      <dgm:prSet presAssocID="{38F8AA51-763E-4FDE-BFD7-8069BCE23371}" presName="spaceRect" presStyleCnt="0"/>
      <dgm:spPr/>
    </dgm:pt>
    <dgm:pt modelId="{730400FD-D5AD-479C-ABA4-A6910B51BDDD}" type="pres">
      <dgm:prSet presAssocID="{38F8AA51-763E-4FDE-BFD7-8069BCE23371}" presName="textRect" presStyleLbl="revTx" presStyleIdx="1" presStyleCnt="4">
        <dgm:presLayoutVars>
          <dgm:chMax val="1"/>
          <dgm:chPref val="1"/>
        </dgm:presLayoutVars>
      </dgm:prSet>
      <dgm:spPr/>
    </dgm:pt>
    <dgm:pt modelId="{60EEF4A2-DAF0-49A3-912D-A9758E4D51A5}" type="pres">
      <dgm:prSet presAssocID="{AACDD318-2FCA-4B6E-91EA-5257FFF7445F}" presName="sibTrans" presStyleLbl="sibTrans2D1" presStyleIdx="0" presStyleCnt="0"/>
      <dgm:spPr/>
    </dgm:pt>
    <dgm:pt modelId="{0E712F69-CACC-42D4-8A9A-3D2A9DCFDDE3}" type="pres">
      <dgm:prSet presAssocID="{FC345C88-8F44-4DE8-A2E6-4CF5C5C0D7AE}" presName="compNode" presStyleCnt="0"/>
      <dgm:spPr/>
    </dgm:pt>
    <dgm:pt modelId="{B30C10DB-38EF-4B28-B1B8-692306142D9A}" type="pres">
      <dgm:prSet presAssocID="{FC345C88-8F44-4DE8-A2E6-4CF5C5C0D7AE}" presName="iconBgRect" presStyleLbl="bgShp" presStyleIdx="2" presStyleCnt="4"/>
      <dgm:spPr/>
    </dgm:pt>
    <dgm:pt modelId="{C72C34BB-3FF7-4B25-96B3-58A447B8210A}" type="pres">
      <dgm:prSet presAssocID="{FC345C88-8F44-4DE8-A2E6-4CF5C5C0D7A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ll paint brush"/>
        </a:ext>
      </dgm:extLst>
    </dgm:pt>
    <dgm:pt modelId="{4D8FC399-09E5-424D-B2F3-A42B4E1B9ED1}" type="pres">
      <dgm:prSet presAssocID="{FC345C88-8F44-4DE8-A2E6-4CF5C5C0D7AE}" presName="spaceRect" presStyleCnt="0"/>
      <dgm:spPr/>
    </dgm:pt>
    <dgm:pt modelId="{A252C2A3-CEEB-45F8-94D0-D70086BB71B7}" type="pres">
      <dgm:prSet presAssocID="{FC345C88-8F44-4DE8-A2E6-4CF5C5C0D7AE}" presName="textRect" presStyleLbl="revTx" presStyleIdx="2" presStyleCnt="4">
        <dgm:presLayoutVars>
          <dgm:chMax val="1"/>
          <dgm:chPref val="1"/>
        </dgm:presLayoutVars>
      </dgm:prSet>
      <dgm:spPr/>
    </dgm:pt>
    <dgm:pt modelId="{983C4196-8B87-4B0E-975A-A69B24FEAF6F}" type="pres">
      <dgm:prSet presAssocID="{7F3F4BC9-322E-44FE-847E-3CA6FFDC9FE3}" presName="sibTrans" presStyleLbl="sibTrans2D1" presStyleIdx="0" presStyleCnt="0"/>
      <dgm:spPr/>
    </dgm:pt>
    <dgm:pt modelId="{8AEBD058-9D4B-43F5-9590-30F895EF413A}" type="pres">
      <dgm:prSet presAssocID="{C31F7F25-A841-4440-9053-BE2C3F9F3EA4}" presName="compNode" presStyleCnt="0"/>
      <dgm:spPr/>
    </dgm:pt>
    <dgm:pt modelId="{9F8EEBDA-FBFD-4BB1-A455-FDAC543EE9FB}" type="pres">
      <dgm:prSet presAssocID="{C31F7F25-A841-4440-9053-BE2C3F9F3EA4}" presName="iconBgRect" presStyleLbl="bgShp" presStyleIdx="3" presStyleCnt="4"/>
      <dgm:spPr/>
    </dgm:pt>
    <dgm:pt modelId="{5EAEFE41-1272-41E5-B574-4ADEEF968816}" type="pres">
      <dgm:prSet presAssocID="{C31F7F25-A841-4440-9053-BE2C3F9F3EA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1D72437C-F50D-4B3F-A492-B8812C8F4E9E}" type="pres">
      <dgm:prSet presAssocID="{C31F7F25-A841-4440-9053-BE2C3F9F3EA4}" presName="spaceRect" presStyleCnt="0"/>
      <dgm:spPr/>
    </dgm:pt>
    <dgm:pt modelId="{1C13EBD2-EA28-45CA-A10D-144AF5543034}" type="pres">
      <dgm:prSet presAssocID="{C31F7F25-A841-4440-9053-BE2C3F9F3EA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496050A-69E3-4E53-97F0-61D408E103D1}" srcId="{3526E1AA-2B9D-48EF-A395-0EA40F6E9DBA}" destId="{C31F7F25-A841-4440-9053-BE2C3F9F3EA4}" srcOrd="3" destOrd="0" parTransId="{731B5C9F-B7C0-44F1-B322-BF6B311B66F2}" sibTransId="{2A1E3138-B3FC-49A0-BEC2-22CB4457BA1C}"/>
    <dgm:cxn modelId="{4995981D-D4DB-45B6-AD25-A2D92F7D2EBF}" srcId="{3526E1AA-2B9D-48EF-A395-0EA40F6E9DBA}" destId="{F16FACF7-CB7A-46D4-8ACA-12519CD250EE}" srcOrd="0" destOrd="0" parTransId="{053F33A6-BE5A-47D2-8804-06B4661B6238}" sibTransId="{4160F8FF-DA6F-4C1B-A081-4AA436DEB32D}"/>
    <dgm:cxn modelId="{E3F3051E-8457-4FEA-AD23-B8E166BE995C}" type="presOf" srcId="{38F8AA51-763E-4FDE-BFD7-8069BCE23371}" destId="{730400FD-D5AD-479C-ABA4-A6910B51BDDD}" srcOrd="0" destOrd="0" presId="urn:microsoft.com/office/officeart/2018/2/layout/IconCircleList"/>
    <dgm:cxn modelId="{F13E0A26-71C3-40C2-A09A-BC310B2E777A}" type="presOf" srcId="{4160F8FF-DA6F-4C1B-A081-4AA436DEB32D}" destId="{26B31438-19E0-4E09-A25F-C27322D1848F}" srcOrd="0" destOrd="0" presId="urn:microsoft.com/office/officeart/2018/2/layout/IconCircleList"/>
    <dgm:cxn modelId="{32571A38-C100-40AF-BD43-A5E7342A2903}" type="presOf" srcId="{AACDD318-2FCA-4B6E-91EA-5257FFF7445F}" destId="{60EEF4A2-DAF0-49A3-912D-A9758E4D51A5}" srcOrd="0" destOrd="0" presId="urn:microsoft.com/office/officeart/2018/2/layout/IconCircleList"/>
    <dgm:cxn modelId="{D8463549-1831-4754-99BA-8BD288FB15D3}" type="presOf" srcId="{F16FACF7-CB7A-46D4-8ACA-12519CD250EE}" destId="{450341E5-E823-4D98-8032-FF94C18A7A71}" srcOrd="0" destOrd="0" presId="urn:microsoft.com/office/officeart/2018/2/layout/IconCircleList"/>
    <dgm:cxn modelId="{75E97D51-E581-470E-9C4A-6FBB98577AC4}" srcId="{3526E1AA-2B9D-48EF-A395-0EA40F6E9DBA}" destId="{38F8AA51-763E-4FDE-BFD7-8069BCE23371}" srcOrd="1" destOrd="0" parTransId="{9F2A397B-03B1-4415-B0EF-8EE1D242F3B4}" sibTransId="{AACDD318-2FCA-4B6E-91EA-5257FFF7445F}"/>
    <dgm:cxn modelId="{FF628051-ACA0-4EFC-BF79-C8F014A4E522}" type="presOf" srcId="{3526E1AA-2B9D-48EF-A395-0EA40F6E9DBA}" destId="{3DDDB8D3-F15D-40A2-896D-4251F7493B68}" srcOrd="0" destOrd="0" presId="urn:microsoft.com/office/officeart/2018/2/layout/IconCircleList"/>
    <dgm:cxn modelId="{A9F7EF7A-6B2B-4AEF-9D6E-0FAF818AA75D}" srcId="{3526E1AA-2B9D-48EF-A395-0EA40F6E9DBA}" destId="{FC345C88-8F44-4DE8-A2E6-4CF5C5C0D7AE}" srcOrd="2" destOrd="0" parTransId="{5A5F4F5B-85EA-470B-8AB2-1B5EB6A2A9E4}" sibTransId="{7F3F4BC9-322E-44FE-847E-3CA6FFDC9FE3}"/>
    <dgm:cxn modelId="{6A50D1A1-4640-406C-9482-2885666F4600}" type="presOf" srcId="{FC345C88-8F44-4DE8-A2E6-4CF5C5C0D7AE}" destId="{A252C2A3-CEEB-45F8-94D0-D70086BB71B7}" srcOrd="0" destOrd="0" presId="urn:microsoft.com/office/officeart/2018/2/layout/IconCircleList"/>
    <dgm:cxn modelId="{C1F994A5-78B9-4420-8A08-DC491058B3CD}" type="presOf" srcId="{7F3F4BC9-322E-44FE-847E-3CA6FFDC9FE3}" destId="{983C4196-8B87-4B0E-975A-A69B24FEAF6F}" srcOrd="0" destOrd="0" presId="urn:microsoft.com/office/officeart/2018/2/layout/IconCircleList"/>
    <dgm:cxn modelId="{59852ED0-8D34-4838-80DC-989ABAA85852}" type="presOf" srcId="{C31F7F25-A841-4440-9053-BE2C3F9F3EA4}" destId="{1C13EBD2-EA28-45CA-A10D-144AF5543034}" srcOrd="0" destOrd="0" presId="urn:microsoft.com/office/officeart/2018/2/layout/IconCircleList"/>
    <dgm:cxn modelId="{5FB64307-600E-4DD3-937C-8C1D52B78179}" type="presParOf" srcId="{3DDDB8D3-F15D-40A2-896D-4251F7493B68}" destId="{380F611F-904C-441F-953B-F06556FD73DA}" srcOrd="0" destOrd="0" presId="urn:microsoft.com/office/officeart/2018/2/layout/IconCircleList"/>
    <dgm:cxn modelId="{B6383127-6589-4C15-A635-19E735E45A8A}" type="presParOf" srcId="{380F611F-904C-441F-953B-F06556FD73DA}" destId="{B1C4E124-3524-4A1C-BD07-008D91F312F1}" srcOrd="0" destOrd="0" presId="urn:microsoft.com/office/officeart/2018/2/layout/IconCircleList"/>
    <dgm:cxn modelId="{FBF99C4B-E302-4D82-92B5-0FC0006931F5}" type="presParOf" srcId="{B1C4E124-3524-4A1C-BD07-008D91F312F1}" destId="{892948E8-4712-4A1F-A1E5-F34A611B3F0D}" srcOrd="0" destOrd="0" presId="urn:microsoft.com/office/officeart/2018/2/layout/IconCircleList"/>
    <dgm:cxn modelId="{0C2AB350-1836-4ABC-A5A4-8D077C83BC47}" type="presParOf" srcId="{B1C4E124-3524-4A1C-BD07-008D91F312F1}" destId="{0233FC12-8202-4D40-9FF0-2F4C20C39910}" srcOrd="1" destOrd="0" presId="urn:microsoft.com/office/officeart/2018/2/layout/IconCircleList"/>
    <dgm:cxn modelId="{44C746F8-F304-4C86-BC41-FF51CC970E21}" type="presParOf" srcId="{B1C4E124-3524-4A1C-BD07-008D91F312F1}" destId="{BBAD7D29-58A0-48EF-9E95-D1C2769E27A0}" srcOrd="2" destOrd="0" presId="urn:microsoft.com/office/officeart/2018/2/layout/IconCircleList"/>
    <dgm:cxn modelId="{D218839E-9D87-466F-9771-379EB70D7195}" type="presParOf" srcId="{B1C4E124-3524-4A1C-BD07-008D91F312F1}" destId="{450341E5-E823-4D98-8032-FF94C18A7A71}" srcOrd="3" destOrd="0" presId="urn:microsoft.com/office/officeart/2018/2/layout/IconCircleList"/>
    <dgm:cxn modelId="{7480FC7D-F99A-4EAF-95BF-D0894260C329}" type="presParOf" srcId="{380F611F-904C-441F-953B-F06556FD73DA}" destId="{26B31438-19E0-4E09-A25F-C27322D1848F}" srcOrd="1" destOrd="0" presId="urn:microsoft.com/office/officeart/2018/2/layout/IconCircleList"/>
    <dgm:cxn modelId="{C7062151-23D9-4ACB-9987-7C7B70C0B4BF}" type="presParOf" srcId="{380F611F-904C-441F-953B-F06556FD73DA}" destId="{E02DA0C3-5166-4543-90F6-945A86AAFD9B}" srcOrd="2" destOrd="0" presId="urn:microsoft.com/office/officeart/2018/2/layout/IconCircleList"/>
    <dgm:cxn modelId="{64C2F785-8435-4D84-ABE3-B8635C20FC60}" type="presParOf" srcId="{E02DA0C3-5166-4543-90F6-945A86AAFD9B}" destId="{E12BF049-AE04-4CB9-BBFE-A6F06CB4296F}" srcOrd="0" destOrd="0" presId="urn:microsoft.com/office/officeart/2018/2/layout/IconCircleList"/>
    <dgm:cxn modelId="{9FD313B2-BCFF-4BF5-96D1-BB10B92EB523}" type="presParOf" srcId="{E02DA0C3-5166-4543-90F6-945A86AAFD9B}" destId="{09AA880E-BC7C-425F-B197-17D4864D137E}" srcOrd="1" destOrd="0" presId="urn:microsoft.com/office/officeart/2018/2/layout/IconCircleList"/>
    <dgm:cxn modelId="{604353BA-C092-42B5-8AF3-1F3EC6DFA509}" type="presParOf" srcId="{E02DA0C3-5166-4543-90F6-945A86AAFD9B}" destId="{F144D3E9-EBB4-4156-B530-B67FA54590C2}" srcOrd="2" destOrd="0" presId="urn:microsoft.com/office/officeart/2018/2/layout/IconCircleList"/>
    <dgm:cxn modelId="{30B5FC7D-DFF9-4C90-AE1F-4E674B783080}" type="presParOf" srcId="{E02DA0C3-5166-4543-90F6-945A86AAFD9B}" destId="{730400FD-D5AD-479C-ABA4-A6910B51BDDD}" srcOrd="3" destOrd="0" presId="urn:microsoft.com/office/officeart/2018/2/layout/IconCircleList"/>
    <dgm:cxn modelId="{95438278-D988-493F-BC15-FB006350D4EA}" type="presParOf" srcId="{380F611F-904C-441F-953B-F06556FD73DA}" destId="{60EEF4A2-DAF0-49A3-912D-A9758E4D51A5}" srcOrd="3" destOrd="0" presId="urn:microsoft.com/office/officeart/2018/2/layout/IconCircleList"/>
    <dgm:cxn modelId="{4377AC99-5652-43C4-B82B-8D16C9577D38}" type="presParOf" srcId="{380F611F-904C-441F-953B-F06556FD73DA}" destId="{0E712F69-CACC-42D4-8A9A-3D2A9DCFDDE3}" srcOrd="4" destOrd="0" presId="urn:microsoft.com/office/officeart/2018/2/layout/IconCircleList"/>
    <dgm:cxn modelId="{4C74B7B9-9AB5-4B76-8A98-8EAF36F43808}" type="presParOf" srcId="{0E712F69-CACC-42D4-8A9A-3D2A9DCFDDE3}" destId="{B30C10DB-38EF-4B28-B1B8-692306142D9A}" srcOrd="0" destOrd="0" presId="urn:microsoft.com/office/officeart/2018/2/layout/IconCircleList"/>
    <dgm:cxn modelId="{D4AB59F3-45D8-49D7-83DD-55E4D1698B77}" type="presParOf" srcId="{0E712F69-CACC-42D4-8A9A-3D2A9DCFDDE3}" destId="{C72C34BB-3FF7-4B25-96B3-58A447B8210A}" srcOrd="1" destOrd="0" presId="urn:microsoft.com/office/officeart/2018/2/layout/IconCircleList"/>
    <dgm:cxn modelId="{1E819FF8-F49C-45F8-974D-0D1B17E36825}" type="presParOf" srcId="{0E712F69-CACC-42D4-8A9A-3D2A9DCFDDE3}" destId="{4D8FC399-09E5-424D-B2F3-A42B4E1B9ED1}" srcOrd="2" destOrd="0" presId="urn:microsoft.com/office/officeart/2018/2/layout/IconCircleList"/>
    <dgm:cxn modelId="{8FD72DC2-EA2E-4133-9A6D-53CBFA36A5FC}" type="presParOf" srcId="{0E712F69-CACC-42D4-8A9A-3D2A9DCFDDE3}" destId="{A252C2A3-CEEB-45F8-94D0-D70086BB71B7}" srcOrd="3" destOrd="0" presId="urn:microsoft.com/office/officeart/2018/2/layout/IconCircleList"/>
    <dgm:cxn modelId="{38F96E79-1DDE-4CE6-94E2-C3AAA2D94FF2}" type="presParOf" srcId="{380F611F-904C-441F-953B-F06556FD73DA}" destId="{983C4196-8B87-4B0E-975A-A69B24FEAF6F}" srcOrd="5" destOrd="0" presId="urn:microsoft.com/office/officeart/2018/2/layout/IconCircleList"/>
    <dgm:cxn modelId="{DB06DCD8-17A9-4DDC-ACEF-4E81F53B41D5}" type="presParOf" srcId="{380F611F-904C-441F-953B-F06556FD73DA}" destId="{8AEBD058-9D4B-43F5-9590-30F895EF413A}" srcOrd="6" destOrd="0" presId="urn:microsoft.com/office/officeart/2018/2/layout/IconCircleList"/>
    <dgm:cxn modelId="{440AD6F8-108C-4FB5-B950-A339C1DD91CA}" type="presParOf" srcId="{8AEBD058-9D4B-43F5-9590-30F895EF413A}" destId="{9F8EEBDA-FBFD-4BB1-A455-FDAC543EE9FB}" srcOrd="0" destOrd="0" presId="urn:microsoft.com/office/officeart/2018/2/layout/IconCircleList"/>
    <dgm:cxn modelId="{E819C7D9-E436-4C09-818F-1089F4809658}" type="presParOf" srcId="{8AEBD058-9D4B-43F5-9590-30F895EF413A}" destId="{5EAEFE41-1272-41E5-B574-4ADEEF968816}" srcOrd="1" destOrd="0" presId="urn:microsoft.com/office/officeart/2018/2/layout/IconCircleList"/>
    <dgm:cxn modelId="{F746370D-2D79-41C9-90A5-D68494912200}" type="presParOf" srcId="{8AEBD058-9D4B-43F5-9590-30F895EF413A}" destId="{1D72437C-F50D-4B3F-A492-B8812C8F4E9E}" srcOrd="2" destOrd="0" presId="urn:microsoft.com/office/officeart/2018/2/layout/IconCircleList"/>
    <dgm:cxn modelId="{F4402911-EBCF-49DE-A36C-70F7F77EC4C8}" type="presParOf" srcId="{8AEBD058-9D4B-43F5-9590-30F895EF413A}" destId="{1C13EBD2-EA28-45CA-A10D-144AF554303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26E1AA-2B9D-48EF-A395-0EA40F6E9DB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F16FACF7-CB7A-46D4-8ACA-12519CD250EE}">
      <dgm:prSet/>
      <dgm:spPr/>
      <dgm:t>
        <a:bodyPr/>
        <a:lstStyle/>
        <a:p>
          <a:pPr rtl="0"/>
          <a:r>
            <a:rPr lang="en-US" dirty="0"/>
            <a:t>NOM SCIENTIFIQUE:</a:t>
          </a:r>
          <a:r>
            <a:rPr lang="en-US" dirty="0">
              <a:latin typeface="Calibri Light" panose="020F0302020204030204"/>
            </a:rPr>
            <a:t> Trichomonas vaginalis</a:t>
          </a:r>
          <a:endParaRPr lang="en-US" dirty="0"/>
        </a:p>
      </dgm:t>
    </dgm:pt>
    <dgm:pt modelId="{053F33A6-BE5A-47D2-8804-06B4661B6238}" type="parTrans" cxnId="{4995981D-D4DB-45B6-AD25-A2D92F7D2EBF}">
      <dgm:prSet/>
      <dgm:spPr/>
      <dgm:t>
        <a:bodyPr/>
        <a:lstStyle/>
        <a:p>
          <a:endParaRPr lang="en-US"/>
        </a:p>
      </dgm:t>
    </dgm:pt>
    <dgm:pt modelId="{4160F8FF-DA6F-4C1B-A081-4AA436DEB32D}" type="sibTrans" cxnId="{4995981D-D4DB-45B6-AD25-A2D92F7D2EBF}">
      <dgm:prSet/>
      <dgm:spPr/>
      <dgm:t>
        <a:bodyPr/>
        <a:lstStyle/>
        <a:p>
          <a:endParaRPr lang="en-US"/>
        </a:p>
      </dgm:t>
    </dgm:pt>
    <dgm:pt modelId="{38F8AA51-763E-4FDE-BFD7-8069BCE23371}">
      <dgm:prSet/>
      <dgm:spPr/>
      <dgm:t>
        <a:bodyPr/>
        <a:lstStyle/>
        <a:p>
          <a:pPr rtl="0"/>
          <a:r>
            <a:rPr lang="en-US" dirty="0"/>
            <a:t>CLASSIFICATION: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Règne</a:t>
          </a:r>
          <a:r>
            <a:rPr lang="en-US" dirty="0">
              <a:latin typeface="Calibri Light" panose="020F0302020204030204"/>
            </a:rPr>
            <a:t> des </a:t>
          </a:r>
          <a:r>
            <a:rPr lang="en-US" dirty="0" err="1">
              <a:latin typeface="Calibri Light" panose="020F0302020204030204"/>
            </a:rPr>
            <a:t>protistes</a:t>
          </a:r>
          <a:endParaRPr lang="en-US" dirty="0"/>
        </a:p>
      </dgm:t>
    </dgm:pt>
    <dgm:pt modelId="{9F2A397B-03B1-4415-B0EF-8EE1D242F3B4}" type="parTrans" cxnId="{75E97D51-E581-470E-9C4A-6FBB98577AC4}">
      <dgm:prSet/>
      <dgm:spPr/>
      <dgm:t>
        <a:bodyPr/>
        <a:lstStyle/>
        <a:p>
          <a:endParaRPr lang="en-US"/>
        </a:p>
      </dgm:t>
    </dgm:pt>
    <dgm:pt modelId="{AACDD318-2FCA-4B6E-91EA-5257FFF7445F}" type="sibTrans" cxnId="{75E97D51-E581-470E-9C4A-6FBB98577AC4}">
      <dgm:prSet/>
      <dgm:spPr/>
      <dgm:t>
        <a:bodyPr/>
        <a:lstStyle/>
        <a:p>
          <a:endParaRPr lang="en-US"/>
        </a:p>
      </dgm:t>
    </dgm:pt>
    <dgm:pt modelId="{FC345C88-8F44-4DE8-A2E6-4CF5C5C0D7AE}">
      <dgm:prSet/>
      <dgm:spPr/>
      <dgm:t>
        <a:bodyPr/>
        <a:lstStyle/>
        <a:p>
          <a:pPr rtl="0"/>
          <a:r>
            <a:rPr lang="en-US" dirty="0"/>
            <a:t>NOM EN FRANÇAIS:</a:t>
          </a:r>
          <a:r>
            <a:rPr lang="en-US" dirty="0">
              <a:latin typeface="Calibri Light" panose="020F0302020204030204"/>
            </a:rPr>
            <a:t> Trichomonase</a:t>
          </a:r>
          <a:endParaRPr lang="en-US" dirty="0"/>
        </a:p>
      </dgm:t>
    </dgm:pt>
    <dgm:pt modelId="{5A5F4F5B-85EA-470B-8AB2-1B5EB6A2A9E4}" type="parTrans" cxnId="{A9F7EF7A-6B2B-4AEF-9D6E-0FAF818AA75D}">
      <dgm:prSet/>
      <dgm:spPr/>
      <dgm:t>
        <a:bodyPr/>
        <a:lstStyle/>
        <a:p>
          <a:endParaRPr lang="en-US"/>
        </a:p>
      </dgm:t>
    </dgm:pt>
    <dgm:pt modelId="{7F3F4BC9-322E-44FE-847E-3CA6FFDC9FE3}" type="sibTrans" cxnId="{A9F7EF7A-6B2B-4AEF-9D6E-0FAF818AA75D}">
      <dgm:prSet/>
      <dgm:spPr/>
      <dgm:t>
        <a:bodyPr/>
        <a:lstStyle/>
        <a:p>
          <a:endParaRPr lang="en-US"/>
        </a:p>
      </dgm:t>
    </dgm:pt>
    <dgm:pt modelId="{C31F7F25-A841-4440-9053-BE2C3F9F3EA4}">
      <dgm:prSet/>
      <dgm:spPr/>
      <dgm:t>
        <a:bodyPr/>
        <a:lstStyle/>
        <a:p>
          <a:pPr rtl="0"/>
          <a:r>
            <a:rPr lang="en-US" dirty="0"/>
            <a:t>TRAITEMENT?</a:t>
          </a:r>
          <a:r>
            <a:rPr lang="en-US" dirty="0">
              <a:latin typeface="Calibri Light" panose="020F0302020204030204"/>
            </a:rPr>
            <a:t> Antibiotiques</a:t>
          </a:r>
          <a:endParaRPr lang="en-US" dirty="0"/>
        </a:p>
      </dgm:t>
    </dgm:pt>
    <dgm:pt modelId="{731B5C9F-B7C0-44F1-B322-BF6B311B66F2}" type="parTrans" cxnId="{8496050A-69E3-4E53-97F0-61D408E103D1}">
      <dgm:prSet/>
      <dgm:spPr/>
      <dgm:t>
        <a:bodyPr/>
        <a:lstStyle/>
        <a:p>
          <a:endParaRPr lang="en-US"/>
        </a:p>
      </dgm:t>
    </dgm:pt>
    <dgm:pt modelId="{2A1E3138-B3FC-49A0-BEC2-22CB4457BA1C}" type="sibTrans" cxnId="{8496050A-69E3-4E53-97F0-61D408E103D1}">
      <dgm:prSet/>
      <dgm:spPr/>
      <dgm:t>
        <a:bodyPr/>
        <a:lstStyle/>
        <a:p>
          <a:endParaRPr lang="en-US"/>
        </a:p>
      </dgm:t>
    </dgm:pt>
    <dgm:pt modelId="{3DDDB8D3-F15D-40A2-896D-4251F7493B68}" type="pres">
      <dgm:prSet presAssocID="{3526E1AA-2B9D-48EF-A395-0EA40F6E9DBA}" presName="root" presStyleCnt="0">
        <dgm:presLayoutVars>
          <dgm:dir/>
          <dgm:resizeHandles val="exact"/>
        </dgm:presLayoutVars>
      </dgm:prSet>
      <dgm:spPr/>
    </dgm:pt>
    <dgm:pt modelId="{380F611F-904C-441F-953B-F06556FD73DA}" type="pres">
      <dgm:prSet presAssocID="{3526E1AA-2B9D-48EF-A395-0EA40F6E9DBA}" presName="container" presStyleCnt="0">
        <dgm:presLayoutVars>
          <dgm:dir/>
          <dgm:resizeHandles val="exact"/>
        </dgm:presLayoutVars>
      </dgm:prSet>
      <dgm:spPr/>
    </dgm:pt>
    <dgm:pt modelId="{B1C4E124-3524-4A1C-BD07-008D91F312F1}" type="pres">
      <dgm:prSet presAssocID="{F16FACF7-CB7A-46D4-8ACA-12519CD250EE}" presName="compNode" presStyleCnt="0"/>
      <dgm:spPr/>
    </dgm:pt>
    <dgm:pt modelId="{892948E8-4712-4A1F-A1E5-F34A611B3F0D}" type="pres">
      <dgm:prSet presAssocID="{F16FACF7-CB7A-46D4-8ACA-12519CD250EE}" presName="iconBgRect" presStyleLbl="bgShp" presStyleIdx="0" presStyleCnt="4"/>
      <dgm:spPr/>
    </dgm:pt>
    <dgm:pt modelId="{0233FC12-8202-4D40-9FF0-2F4C20C39910}" type="pres">
      <dgm:prSet presAssocID="{F16FACF7-CB7A-46D4-8ACA-12519CD250E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BBAD7D29-58A0-48EF-9E95-D1C2769E27A0}" type="pres">
      <dgm:prSet presAssocID="{F16FACF7-CB7A-46D4-8ACA-12519CD250EE}" presName="spaceRect" presStyleCnt="0"/>
      <dgm:spPr/>
    </dgm:pt>
    <dgm:pt modelId="{450341E5-E823-4D98-8032-FF94C18A7A71}" type="pres">
      <dgm:prSet presAssocID="{F16FACF7-CB7A-46D4-8ACA-12519CD250EE}" presName="textRect" presStyleLbl="revTx" presStyleIdx="0" presStyleCnt="4">
        <dgm:presLayoutVars>
          <dgm:chMax val="1"/>
          <dgm:chPref val="1"/>
        </dgm:presLayoutVars>
      </dgm:prSet>
      <dgm:spPr/>
    </dgm:pt>
    <dgm:pt modelId="{26B31438-19E0-4E09-A25F-C27322D1848F}" type="pres">
      <dgm:prSet presAssocID="{4160F8FF-DA6F-4C1B-A081-4AA436DEB32D}" presName="sibTrans" presStyleLbl="sibTrans2D1" presStyleIdx="0" presStyleCnt="0"/>
      <dgm:spPr/>
    </dgm:pt>
    <dgm:pt modelId="{E02DA0C3-5166-4543-90F6-945A86AAFD9B}" type="pres">
      <dgm:prSet presAssocID="{38F8AA51-763E-4FDE-BFD7-8069BCE23371}" presName="compNode" presStyleCnt="0"/>
      <dgm:spPr/>
    </dgm:pt>
    <dgm:pt modelId="{E12BF049-AE04-4CB9-BBFE-A6F06CB4296F}" type="pres">
      <dgm:prSet presAssocID="{38F8AA51-763E-4FDE-BFD7-8069BCE23371}" presName="iconBgRect" presStyleLbl="bgShp" presStyleIdx="1" presStyleCnt="4"/>
      <dgm:spPr/>
    </dgm:pt>
    <dgm:pt modelId="{09AA880E-BC7C-425F-B197-17D4864D137E}" type="pres">
      <dgm:prSet presAssocID="{38F8AA51-763E-4FDE-BFD7-8069BCE2337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F144D3E9-EBB4-4156-B530-B67FA54590C2}" type="pres">
      <dgm:prSet presAssocID="{38F8AA51-763E-4FDE-BFD7-8069BCE23371}" presName="spaceRect" presStyleCnt="0"/>
      <dgm:spPr/>
    </dgm:pt>
    <dgm:pt modelId="{730400FD-D5AD-479C-ABA4-A6910B51BDDD}" type="pres">
      <dgm:prSet presAssocID="{38F8AA51-763E-4FDE-BFD7-8069BCE23371}" presName="textRect" presStyleLbl="revTx" presStyleIdx="1" presStyleCnt="4">
        <dgm:presLayoutVars>
          <dgm:chMax val="1"/>
          <dgm:chPref val="1"/>
        </dgm:presLayoutVars>
      </dgm:prSet>
      <dgm:spPr/>
    </dgm:pt>
    <dgm:pt modelId="{60EEF4A2-DAF0-49A3-912D-A9758E4D51A5}" type="pres">
      <dgm:prSet presAssocID="{AACDD318-2FCA-4B6E-91EA-5257FFF7445F}" presName="sibTrans" presStyleLbl="sibTrans2D1" presStyleIdx="0" presStyleCnt="0"/>
      <dgm:spPr/>
    </dgm:pt>
    <dgm:pt modelId="{0E712F69-CACC-42D4-8A9A-3D2A9DCFDDE3}" type="pres">
      <dgm:prSet presAssocID="{FC345C88-8F44-4DE8-A2E6-4CF5C5C0D7AE}" presName="compNode" presStyleCnt="0"/>
      <dgm:spPr/>
    </dgm:pt>
    <dgm:pt modelId="{B30C10DB-38EF-4B28-B1B8-692306142D9A}" type="pres">
      <dgm:prSet presAssocID="{FC345C88-8F44-4DE8-A2E6-4CF5C5C0D7AE}" presName="iconBgRect" presStyleLbl="bgShp" presStyleIdx="2" presStyleCnt="4"/>
      <dgm:spPr/>
    </dgm:pt>
    <dgm:pt modelId="{C72C34BB-3FF7-4B25-96B3-58A447B8210A}" type="pres">
      <dgm:prSet presAssocID="{FC345C88-8F44-4DE8-A2E6-4CF5C5C0D7A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ll paint brush"/>
        </a:ext>
      </dgm:extLst>
    </dgm:pt>
    <dgm:pt modelId="{4D8FC399-09E5-424D-B2F3-A42B4E1B9ED1}" type="pres">
      <dgm:prSet presAssocID="{FC345C88-8F44-4DE8-A2E6-4CF5C5C0D7AE}" presName="spaceRect" presStyleCnt="0"/>
      <dgm:spPr/>
    </dgm:pt>
    <dgm:pt modelId="{A252C2A3-CEEB-45F8-94D0-D70086BB71B7}" type="pres">
      <dgm:prSet presAssocID="{FC345C88-8F44-4DE8-A2E6-4CF5C5C0D7AE}" presName="textRect" presStyleLbl="revTx" presStyleIdx="2" presStyleCnt="4">
        <dgm:presLayoutVars>
          <dgm:chMax val="1"/>
          <dgm:chPref val="1"/>
        </dgm:presLayoutVars>
      </dgm:prSet>
      <dgm:spPr/>
    </dgm:pt>
    <dgm:pt modelId="{983C4196-8B87-4B0E-975A-A69B24FEAF6F}" type="pres">
      <dgm:prSet presAssocID="{7F3F4BC9-322E-44FE-847E-3CA6FFDC9FE3}" presName="sibTrans" presStyleLbl="sibTrans2D1" presStyleIdx="0" presStyleCnt="0"/>
      <dgm:spPr/>
    </dgm:pt>
    <dgm:pt modelId="{8AEBD058-9D4B-43F5-9590-30F895EF413A}" type="pres">
      <dgm:prSet presAssocID="{C31F7F25-A841-4440-9053-BE2C3F9F3EA4}" presName="compNode" presStyleCnt="0"/>
      <dgm:spPr/>
    </dgm:pt>
    <dgm:pt modelId="{9F8EEBDA-FBFD-4BB1-A455-FDAC543EE9FB}" type="pres">
      <dgm:prSet presAssocID="{C31F7F25-A841-4440-9053-BE2C3F9F3EA4}" presName="iconBgRect" presStyleLbl="bgShp" presStyleIdx="3" presStyleCnt="4"/>
      <dgm:spPr/>
    </dgm:pt>
    <dgm:pt modelId="{5EAEFE41-1272-41E5-B574-4ADEEF968816}" type="pres">
      <dgm:prSet presAssocID="{C31F7F25-A841-4440-9053-BE2C3F9F3EA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1D72437C-F50D-4B3F-A492-B8812C8F4E9E}" type="pres">
      <dgm:prSet presAssocID="{C31F7F25-A841-4440-9053-BE2C3F9F3EA4}" presName="spaceRect" presStyleCnt="0"/>
      <dgm:spPr/>
    </dgm:pt>
    <dgm:pt modelId="{1C13EBD2-EA28-45CA-A10D-144AF5543034}" type="pres">
      <dgm:prSet presAssocID="{C31F7F25-A841-4440-9053-BE2C3F9F3EA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496050A-69E3-4E53-97F0-61D408E103D1}" srcId="{3526E1AA-2B9D-48EF-A395-0EA40F6E9DBA}" destId="{C31F7F25-A841-4440-9053-BE2C3F9F3EA4}" srcOrd="3" destOrd="0" parTransId="{731B5C9F-B7C0-44F1-B322-BF6B311B66F2}" sibTransId="{2A1E3138-B3FC-49A0-BEC2-22CB4457BA1C}"/>
    <dgm:cxn modelId="{4995981D-D4DB-45B6-AD25-A2D92F7D2EBF}" srcId="{3526E1AA-2B9D-48EF-A395-0EA40F6E9DBA}" destId="{F16FACF7-CB7A-46D4-8ACA-12519CD250EE}" srcOrd="0" destOrd="0" parTransId="{053F33A6-BE5A-47D2-8804-06B4661B6238}" sibTransId="{4160F8FF-DA6F-4C1B-A081-4AA436DEB32D}"/>
    <dgm:cxn modelId="{5A40515D-DF56-4428-803A-9A8D3A080F76}" type="presOf" srcId="{AACDD318-2FCA-4B6E-91EA-5257FFF7445F}" destId="{60EEF4A2-DAF0-49A3-912D-A9758E4D51A5}" srcOrd="0" destOrd="0" presId="urn:microsoft.com/office/officeart/2018/2/layout/IconCircleList"/>
    <dgm:cxn modelId="{89815460-885A-4CEE-8A6D-0C8D66B52733}" type="presOf" srcId="{38F8AA51-763E-4FDE-BFD7-8069BCE23371}" destId="{730400FD-D5AD-479C-ABA4-A6910B51BDDD}" srcOrd="0" destOrd="0" presId="urn:microsoft.com/office/officeart/2018/2/layout/IconCircleList"/>
    <dgm:cxn modelId="{24E62962-B4A8-4B1F-A6DD-5B68334CD7A1}" type="presOf" srcId="{FC345C88-8F44-4DE8-A2E6-4CF5C5C0D7AE}" destId="{A252C2A3-CEEB-45F8-94D0-D70086BB71B7}" srcOrd="0" destOrd="0" presId="urn:microsoft.com/office/officeart/2018/2/layout/IconCircleList"/>
    <dgm:cxn modelId="{F83C454D-8B1C-4A60-981A-58E937181DEA}" type="presOf" srcId="{C31F7F25-A841-4440-9053-BE2C3F9F3EA4}" destId="{1C13EBD2-EA28-45CA-A10D-144AF5543034}" srcOrd="0" destOrd="0" presId="urn:microsoft.com/office/officeart/2018/2/layout/IconCircleList"/>
    <dgm:cxn modelId="{75E97D51-E581-470E-9C4A-6FBB98577AC4}" srcId="{3526E1AA-2B9D-48EF-A395-0EA40F6E9DBA}" destId="{38F8AA51-763E-4FDE-BFD7-8069BCE23371}" srcOrd="1" destOrd="0" parTransId="{9F2A397B-03B1-4415-B0EF-8EE1D242F3B4}" sibTransId="{AACDD318-2FCA-4B6E-91EA-5257FFF7445F}"/>
    <dgm:cxn modelId="{FF628051-ACA0-4EFC-BF79-C8F014A4E522}" type="presOf" srcId="{3526E1AA-2B9D-48EF-A395-0EA40F6E9DBA}" destId="{3DDDB8D3-F15D-40A2-896D-4251F7493B68}" srcOrd="0" destOrd="0" presId="urn:microsoft.com/office/officeart/2018/2/layout/IconCircleList"/>
    <dgm:cxn modelId="{FC0EDB78-F82D-4417-9210-696B856EB7A7}" type="presOf" srcId="{7F3F4BC9-322E-44FE-847E-3CA6FFDC9FE3}" destId="{983C4196-8B87-4B0E-975A-A69B24FEAF6F}" srcOrd="0" destOrd="0" presId="urn:microsoft.com/office/officeart/2018/2/layout/IconCircleList"/>
    <dgm:cxn modelId="{A9F7EF7A-6B2B-4AEF-9D6E-0FAF818AA75D}" srcId="{3526E1AA-2B9D-48EF-A395-0EA40F6E9DBA}" destId="{FC345C88-8F44-4DE8-A2E6-4CF5C5C0D7AE}" srcOrd="2" destOrd="0" parTransId="{5A5F4F5B-85EA-470B-8AB2-1B5EB6A2A9E4}" sibTransId="{7F3F4BC9-322E-44FE-847E-3CA6FFDC9FE3}"/>
    <dgm:cxn modelId="{D3B308A7-E8A7-445D-9391-FB0107BEE35D}" type="presOf" srcId="{F16FACF7-CB7A-46D4-8ACA-12519CD250EE}" destId="{450341E5-E823-4D98-8032-FF94C18A7A71}" srcOrd="0" destOrd="0" presId="urn:microsoft.com/office/officeart/2018/2/layout/IconCircleList"/>
    <dgm:cxn modelId="{0B5B06FF-E75A-4C27-8614-7B16F5E689FE}" type="presOf" srcId="{4160F8FF-DA6F-4C1B-A081-4AA436DEB32D}" destId="{26B31438-19E0-4E09-A25F-C27322D1848F}" srcOrd="0" destOrd="0" presId="urn:microsoft.com/office/officeart/2018/2/layout/IconCircleList"/>
    <dgm:cxn modelId="{92BB632F-749B-4BF1-A1FE-16A09BC69953}" type="presParOf" srcId="{3DDDB8D3-F15D-40A2-896D-4251F7493B68}" destId="{380F611F-904C-441F-953B-F06556FD73DA}" srcOrd="0" destOrd="0" presId="urn:microsoft.com/office/officeart/2018/2/layout/IconCircleList"/>
    <dgm:cxn modelId="{C0D30A7C-8B77-47FB-9D69-82371E3E8FD2}" type="presParOf" srcId="{380F611F-904C-441F-953B-F06556FD73DA}" destId="{B1C4E124-3524-4A1C-BD07-008D91F312F1}" srcOrd="0" destOrd="0" presId="urn:microsoft.com/office/officeart/2018/2/layout/IconCircleList"/>
    <dgm:cxn modelId="{DB113C42-8801-4D56-B1F5-CD748BABCFB0}" type="presParOf" srcId="{B1C4E124-3524-4A1C-BD07-008D91F312F1}" destId="{892948E8-4712-4A1F-A1E5-F34A611B3F0D}" srcOrd="0" destOrd="0" presId="urn:microsoft.com/office/officeart/2018/2/layout/IconCircleList"/>
    <dgm:cxn modelId="{E344951E-B523-43A0-BAFE-839C15506166}" type="presParOf" srcId="{B1C4E124-3524-4A1C-BD07-008D91F312F1}" destId="{0233FC12-8202-4D40-9FF0-2F4C20C39910}" srcOrd="1" destOrd="0" presId="urn:microsoft.com/office/officeart/2018/2/layout/IconCircleList"/>
    <dgm:cxn modelId="{CAE3AEE0-8808-4C3C-B6C1-5224676E6E35}" type="presParOf" srcId="{B1C4E124-3524-4A1C-BD07-008D91F312F1}" destId="{BBAD7D29-58A0-48EF-9E95-D1C2769E27A0}" srcOrd="2" destOrd="0" presId="urn:microsoft.com/office/officeart/2018/2/layout/IconCircleList"/>
    <dgm:cxn modelId="{67B2ECB3-460D-4DB3-B167-8EDEBF463DA5}" type="presParOf" srcId="{B1C4E124-3524-4A1C-BD07-008D91F312F1}" destId="{450341E5-E823-4D98-8032-FF94C18A7A71}" srcOrd="3" destOrd="0" presId="urn:microsoft.com/office/officeart/2018/2/layout/IconCircleList"/>
    <dgm:cxn modelId="{129BFA09-D33E-40DD-9B45-9D790CFDF462}" type="presParOf" srcId="{380F611F-904C-441F-953B-F06556FD73DA}" destId="{26B31438-19E0-4E09-A25F-C27322D1848F}" srcOrd="1" destOrd="0" presId="urn:microsoft.com/office/officeart/2018/2/layout/IconCircleList"/>
    <dgm:cxn modelId="{5B86C972-4D4D-468E-9061-00689D5A672F}" type="presParOf" srcId="{380F611F-904C-441F-953B-F06556FD73DA}" destId="{E02DA0C3-5166-4543-90F6-945A86AAFD9B}" srcOrd="2" destOrd="0" presId="urn:microsoft.com/office/officeart/2018/2/layout/IconCircleList"/>
    <dgm:cxn modelId="{A9388C75-2794-45F5-8FBC-5CD93510EF76}" type="presParOf" srcId="{E02DA0C3-5166-4543-90F6-945A86AAFD9B}" destId="{E12BF049-AE04-4CB9-BBFE-A6F06CB4296F}" srcOrd="0" destOrd="0" presId="urn:microsoft.com/office/officeart/2018/2/layout/IconCircleList"/>
    <dgm:cxn modelId="{9B15C5CF-D923-4CBF-81CB-EC6AE7B25906}" type="presParOf" srcId="{E02DA0C3-5166-4543-90F6-945A86AAFD9B}" destId="{09AA880E-BC7C-425F-B197-17D4864D137E}" srcOrd="1" destOrd="0" presId="urn:microsoft.com/office/officeart/2018/2/layout/IconCircleList"/>
    <dgm:cxn modelId="{33A08FD2-9143-4A55-BE05-0E9879CF15C3}" type="presParOf" srcId="{E02DA0C3-5166-4543-90F6-945A86AAFD9B}" destId="{F144D3E9-EBB4-4156-B530-B67FA54590C2}" srcOrd="2" destOrd="0" presId="urn:microsoft.com/office/officeart/2018/2/layout/IconCircleList"/>
    <dgm:cxn modelId="{8E6D6B79-97B4-452E-84D2-AE0BB4E451AE}" type="presParOf" srcId="{E02DA0C3-5166-4543-90F6-945A86AAFD9B}" destId="{730400FD-D5AD-479C-ABA4-A6910B51BDDD}" srcOrd="3" destOrd="0" presId="urn:microsoft.com/office/officeart/2018/2/layout/IconCircleList"/>
    <dgm:cxn modelId="{D9027E65-A93E-4F79-8816-8C0B5233BBD5}" type="presParOf" srcId="{380F611F-904C-441F-953B-F06556FD73DA}" destId="{60EEF4A2-DAF0-49A3-912D-A9758E4D51A5}" srcOrd="3" destOrd="0" presId="urn:microsoft.com/office/officeart/2018/2/layout/IconCircleList"/>
    <dgm:cxn modelId="{52C5E5D8-F790-4E7E-AD36-099F6488C272}" type="presParOf" srcId="{380F611F-904C-441F-953B-F06556FD73DA}" destId="{0E712F69-CACC-42D4-8A9A-3D2A9DCFDDE3}" srcOrd="4" destOrd="0" presId="urn:microsoft.com/office/officeart/2018/2/layout/IconCircleList"/>
    <dgm:cxn modelId="{12B64840-EBF9-48F0-8763-D03FCF0E1B53}" type="presParOf" srcId="{0E712F69-CACC-42D4-8A9A-3D2A9DCFDDE3}" destId="{B30C10DB-38EF-4B28-B1B8-692306142D9A}" srcOrd="0" destOrd="0" presId="urn:microsoft.com/office/officeart/2018/2/layout/IconCircleList"/>
    <dgm:cxn modelId="{C434E7EA-09D9-4665-B6A2-28B3D7DBF137}" type="presParOf" srcId="{0E712F69-CACC-42D4-8A9A-3D2A9DCFDDE3}" destId="{C72C34BB-3FF7-4B25-96B3-58A447B8210A}" srcOrd="1" destOrd="0" presId="urn:microsoft.com/office/officeart/2018/2/layout/IconCircleList"/>
    <dgm:cxn modelId="{A4E7679B-E0B0-4EFD-88C5-BC9789267AF1}" type="presParOf" srcId="{0E712F69-CACC-42D4-8A9A-3D2A9DCFDDE3}" destId="{4D8FC399-09E5-424D-B2F3-A42B4E1B9ED1}" srcOrd="2" destOrd="0" presId="urn:microsoft.com/office/officeart/2018/2/layout/IconCircleList"/>
    <dgm:cxn modelId="{7041E2CA-70B0-421C-B019-D110D8990DFA}" type="presParOf" srcId="{0E712F69-CACC-42D4-8A9A-3D2A9DCFDDE3}" destId="{A252C2A3-CEEB-45F8-94D0-D70086BB71B7}" srcOrd="3" destOrd="0" presId="urn:microsoft.com/office/officeart/2018/2/layout/IconCircleList"/>
    <dgm:cxn modelId="{9EEF78BE-1AC1-4844-8B98-80E931365C64}" type="presParOf" srcId="{380F611F-904C-441F-953B-F06556FD73DA}" destId="{983C4196-8B87-4B0E-975A-A69B24FEAF6F}" srcOrd="5" destOrd="0" presId="urn:microsoft.com/office/officeart/2018/2/layout/IconCircleList"/>
    <dgm:cxn modelId="{4D481B58-33DC-4C6C-9FFF-0599623D112D}" type="presParOf" srcId="{380F611F-904C-441F-953B-F06556FD73DA}" destId="{8AEBD058-9D4B-43F5-9590-30F895EF413A}" srcOrd="6" destOrd="0" presId="urn:microsoft.com/office/officeart/2018/2/layout/IconCircleList"/>
    <dgm:cxn modelId="{E31AB4F8-3E24-4AB7-B0A9-F719F8D719AE}" type="presParOf" srcId="{8AEBD058-9D4B-43F5-9590-30F895EF413A}" destId="{9F8EEBDA-FBFD-4BB1-A455-FDAC543EE9FB}" srcOrd="0" destOrd="0" presId="urn:microsoft.com/office/officeart/2018/2/layout/IconCircleList"/>
    <dgm:cxn modelId="{F8A42C72-76FE-4E40-90BD-35DE229A718C}" type="presParOf" srcId="{8AEBD058-9D4B-43F5-9590-30F895EF413A}" destId="{5EAEFE41-1272-41E5-B574-4ADEEF968816}" srcOrd="1" destOrd="0" presId="urn:microsoft.com/office/officeart/2018/2/layout/IconCircleList"/>
    <dgm:cxn modelId="{5CC5EA61-6899-4754-A634-7345845A6DBA}" type="presParOf" srcId="{8AEBD058-9D4B-43F5-9590-30F895EF413A}" destId="{1D72437C-F50D-4B3F-A492-B8812C8F4E9E}" srcOrd="2" destOrd="0" presId="urn:microsoft.com/office/officeart/2018/2/layout/IconCircleList"/>
    <dgm:cxn modelId="{9DBF1BA8-BBC9-452F-B7AB-40A222EE2524}" type="presParOf" srcId="{8AEBD058-9D4B-43F5-9590-30F895EF413A}" destId="{1C13EBD2-EA28-45CA-A10D-144AF554303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26E1AA-2B9D-48EF-A395-0EA40F6E9DB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F16FACF7-CB7A-46D4-8ACA-12519CD250EE}">
      <dgm:prSet/>
      <dgm:spPr/>
      <dgm:t>
        <a:bodyPr/>
        <a:lstStyle/>
        <a:p>
          <a:pPr rtl="0"/>
          <a:r>
            <a:rPr lang="en-US" dirty="0"/>
            <a:t>NOM SCIENTIFIQUE:</a:t>
          </a:r>
          <a:r>
            <a:rPr lang="en-US" dirty="0">
              <a:latin typeface="Calibri Light" panose="020F0302020204030204"/>
            </a:rPr>
            <a:t> Chlamydia </a:t>
          </a:r>
          <a:r>
            <a:rPr lang="en-US" dirty="0" err="1">
              <a:latin typeface="Calibri Light" panose="020F0302020204030204"/>
            </a:rPr>
            <a:t>trachomatris</a:t>
          </a:r>
          <a:endParaRPr lang="en-US" dirty="0" err="1"/>
        </a:p>
      </dgm:t>
    </dgm:pt>
    <dgm:pt modelId="{053F33A6-BE5A-47D2-8804-06B4661B6238}" type="parTrans" cxnId="{4995981D-D4DB-45B6-AD25-A2D92F7D2EBF}">
      <dgm:prSet/>
      <dgm:spPr/>
      <dgm:t>
        <a:bodyPr/>
        <a:lstStyle/>
        <a:p>
          <a:endParaRPr lang="en-US"/>
        </a:p>
      </dgm:t>
    </dgm:pt>
    <dgm:pt modelId="{4160F8FF-DA6F-4C1B-A081-4AA436DEB32D}" type="sibTrans" cxnId="{4995981D-D4DB-45B6-AD25-A2D92F7D2EBF}">
      <dgm:prSet/>
      <dgm:spPr/>
      <dgm:t>
        <a:bodyPr/>
        <a:lstStyle/>
        <a:p>
          <a:endParaRPr lang="en-US"/>
        </a:p>
      </dgm:t>
    </dgm:pt>
    <dgm:pt modelId="{38F8AA51-763E-4FDE-BFD7-8069BCE23371}">
      <dgm:prSet/>
      <dgm:spPr/>
      <dgm:t>
        <a:bodyPr/>
        <a:lstStyle/>
        <a:p>
          <a:pPr rtl="0"/>
          <a:r>
            <a:rPr lang="en-US" dirty="0"/>
            <a:t>CLASSIFICATION: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Règne</a:t>
          </a:r>
          <a:r>
            <a:rPr lang="en-US" dirty="0">
              <a:latin typeface="Calibri Light" panose="020F0302020204030204"/>
            </a:rPr>
            <a:t> des </a:t>
          </a:r>
          <a:r>
            <a:rPr lang="en-US" dirty="0" err="1">
              <a:latin typeface="Calibri Light" panose="020F0302020204030204"/>
            </a:rPr>
            <a:t>monères</a:t>
          </a:r>
          <a:endParaRPr lang="en-US" dirty="0" err="1"/>
        </a:p>
      </dgm:t>
    </dgm:pt>
    <dgm:pt modelId="{9F2A397B-03B1-4415-B0EF-8EE1D242F3B4}" type="parTrans" cxnId="{75E97D51-E581-470E-9C4A-6FBB98577AC4}">
      <dgm:prSet/>
      <dgm:spPr/>
      <dgm:t>
        <a:bodyPr/>
        <a:lstStyle/>
        <a:p>
          <a:endParaRPr lang="en-US"/>
        </a:p>
      </dgm:t>
    </dgm:pt>
    <dgm:pt modelId="{AACDD318-2FCA-4B6E-91EA-5257FFF7445F}" type="sibTrans" cxnId="{75E97D51-E581-470E-9C4A-6FBB98577AC4}">
      <dgm:prSet/>
      <dgm:spPr/>
      <dgm:t>
        <a:bodyPr/>
        <a:lstStyle/>
        <a:p>
          <a:endParaRPr lang="en-US"/>
        </a:p>
      </dgm:t>
    </dgm:pt>
    <dgm:pt modelId="{FC345C88-8F44-4DE8-A2E6-4CF5C5C0D7AE}">
      <dgm:prSet/>
      <dgm:spPr/>
      <dgm:t>
        <a:bodyPr/>
        <a:lstStyle/>
        <a:p>
          <a:pPr rtl="0"/>
          <a:r>
            <a:rPr lang="en-US" dirty="0"/>
            <a:t>NOM EN FRANÇAIS: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Chlamydiose</a:t>
          </a:r>
          <a:r>
            <a:rPr lang="en-US" dirty="0">
              <a:latin typeface="Calibri Light" panose="020F0302020204030204"/>
            </a:rPr>
            <a:t> </a:t>
          </a:r>
          <a:r>
            <a:rPr lang="en-US" dirty="0" err="1">
              <a:latin typeface="Calibri Light" panose="020F0302020204030204"/>
            </a:rPr>
            <a:t>génitale</a:t>
          </a:r>
          <a:endParaRPr lang="en-US" dirty="0" err="1"/>
        </a:p>
      </dgm:t>
    </dgm:pt>
    <dgm:pt modelId="{5A5F4F5B-85EA-470B-8AB2-1B5EB6A2A9E4}" type="parTrans" cxnId="{A9F7EF7A-6B2B-4AEF-9D6E-0FAF818AA75D}">
      <dgm:prSet/>
      <dgm:spPr/>
      <dgm:t>
        <a:bodyPr/>
        <a:lstStyle/>
        <a:p>
          <a:endParaRPr lang="en-US"/>
        </a:p>
      </dgm:t>
    </dgm:pt>
    <dgm:pt modelId="{7F3F4BC9-322E-44FE-847E-3CA6FFDC9FE3}" type="sibTrans" cxnId="{A9F7EF7A-6B2B-4AEF-9D6E-0FAF818AA75D}">
      <dgm:prSet/>
      <dgm:spPr/>
      <dgm:t>
        <a:bodyPr/>
        <a:lstStyle/>
        <a:p>
          <a:endParaRPr lang="en-US"/>
        </a:p>
      </dgm:t>
    </dgm:pt>
    <dgm:pt modelId="{C31F7F25-A841-4440-9053-BE2C3F9F3EA4}">
      <dgm:prSet/>
      <dgm:spPr/>
      <dgm:t>
        <a:bodyPr/>
        <a:lstStyle/>
        <a:p>
          <a:pPr rtl="0"/>
          <a:r>
            <a:rPr lang="en-US" dirty="0"/>
            <a:t>TRAITEMENT?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Antibiotiques</a:t>
          </a:r>
          <a:endParaRPr lang="en-US" dirty="0" err="1"/>
        </a:p>
      </dgm:t>
    </dgm:pt>
    <dgm:pt modelId="{731B5C9F-B7C0-44F1-B322-BF6B311B66F2}" type="parTrans" cxnId="{8496050A-69E3-4E53-97F0-61D408E103D1}">
      <dgm:prSet/>
      <dgm:spPr/>
      <dgm:t>
        <a:bodyPr/>
        <a:lstStyle/>
        <a:p>
          <a:endParaRPr lang="en-US"/>
        </a:p>
      </dgm:t>
    </dgm:pt>
    <dgm:pt modelId="{2A1E3138-B3FC-49A0-BEC2-22CB4457BA1C}" type="sibTrans" cxnId="{8496050A-69E3-4E53-97F0-61D408E103D1}">
      <dgm:prSet/>
      <dgm:spPr/>
      <dgm:t>
        <a:bodyPr/>
        <a:lstStyle/>
        <a:p>
          <a:endParaRPr lang="en-US"/>
        </a:p>
      </dgm:t>
    </dgm:pt>
    <dgm:pt modelId="{3DDDB8D3-F15D-40A2-896D-4251F7493B68}" type="pres">
      <dgm:prSet presAssocID="{3526E1AA-2B9D-48EF-A395-0EA40F6E9DBA}" presName="root" presStyleCnt="0">
        <dgm:presLayoutVars>
          <dgm:dir/>
          <dgm:resizeHandles val="exact"/>
        </dgm:presLayoutVars>
      </dgm:prSet>
      <dgm:spPr/>
    </dgm:pt>
    <dgm:pt modelId="{380F611F-904C-441F-953B-F06556FD73DA}" type="pres">
      <dgm:prSet presAssocID="{3526E1AA-2B9D-48EF-A395-0EA40F6E9DBA}" presName="container" presStyleCnt="0">
        <dgm:presLayoutVars>
          <dgm:dir/>
          <dgm:resizeHandles val="exact"/>
        </dgm:presLayoutVars>
      </dgm:prSet>
      <dgm:spPr/>
    </dgm:pt>
    <dgm:pt modelId="{B1C4E124-3524-4A1C-BD07-008D91F312F1}" type="pres">
      <dgm:prSet presAssocID="{F16FACF7-CB7A-46D4-8ACA-12519CD250EE}" presName="compNode" presStyleCnt="0"/>
      <dgm:spPr/>
    </dgm:pt>
    <dgm:pt modelId="{892948E8-4712-4A1F-A1E5-F34A611B3F0D}" type="pres">
      <dgm:prSet presAssocID="{F16FACF7-CB7A-46D4-8ACA-12519CD250EE}" presName="iconBgRect" presStyleLbl="bgShp" presStyleIdx="0" presStyleCnt="4"/>
      <dgm:spPr/>
    </dgm:pt>
    <dgm:pt modelId="{0233FC12-8202-4D40-9FF0-2F4C20C39910}" type="pres">
      <dgm:prSet presAssocID="{F16FACF7-CB7A-46D4-8ACA-12519CD250E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BBAD7D29-58A0-48EF-9E95-D1C2769E27A0}" type="pres">
      <dgm:prSet presAssocID="{F16FACF7-CB7A-46D4-8ACA-12519CD250EE}" presName="spaceRect" presStyleCnt="0"/>
      <dgm:spPr/>
    </dgm:pt>
    <dgm:pt modelId="{450341E5-E823-4D98-8032-FF94C18A7A71}" type="pres">
      <dgm:prSet presAssocID="{F16FACF7-CB7A-46D4-8ACA-12519CD250EE}" presName="textRect" presStyleLbl="revTx" presStyleIdx="0" presStyleCnt="4">
        <dgm:presLayoutVars>
          <dgm:chMax val="1"/>
          <dgm:chPref val="1"/>
        </dgm:presLayoutVars>
      </dgm:prSet>
      <dgm:spPr/>
    </dgm:pt>
    <dgm:pt modelId="{26B31438-19E0-4E09-A25F-C27322D1848F}" type="pres">
      <dgm:prSet presAssocID="{4160F8FF-DA6F-4C1B-A081-4AA436DEB32D}" presName="sibTrans" presStyleLbl="sibTrans2D1" presStyleIdx="0" presStyleCnt="0"/>
      <dgm:spPr/>
    </dgm:pt>
    <dgm:pt modelId="{E02DA0C3-5166-4543-90F6-945A86AAFD9B}" type="pres">
      <dgm:prSet presAssocID="{38F8AA51-763E-4FDE-BFD7-8069BCE23371}" presName="compNode" presStyleCnt="0"/>
      <dgm:spPr/>
    </dgm:pt>
    <dgm:pt modelId="{E12BF049-AE04-4CB9-BBFE-A6F06CB4296F}" type="pres">
      <dgm:prSet presAssocID="{38F8AA51-763E-4FDE-BFD7-8069BCE23371}" presName="iconBgRect" presStyleLbl="bgShp" presStyleIdx="1" presStyleCnt="4"/>
      <dgm:spPr/>
    </dgm:pt>
    <dgm:pt modelId="{09AA880E-BC7C-425F-B197-17D4864D137E}" type="pres">
      <dgm:prSet presAssocID="{38F8AA51-763E-4FDE-BFD7-8069BCE2337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F144D3E9-EBB4-4156-B530-B67FA54590C2}" type="pres">
      <dgm:prSet presAssocID="{38F8AA51-763E-4FDE-BFD7-8069BCE23371}" presName="spaceRect" presStyleCnt="0"/>
      <dgm:spPr/>
    </dgm:pt>
    <dgm:pt modelId="{730400FD-D5AD-479C-ABA4-A6910B51BDDD}" type="pres">
      <dgm:prSet presAssocID="{38F8AA51-763E-4FDE-BFD7-8069BCE23371}" presName="textRect" presStyleLbl="revTx" presStyleIdx="1" presStyleCnt="4">
        <dgm:presLayoutVars>
          <dgm:chMax val="1"/>
          <dgm:chPref val="1"/>
        </dgm:presLayoutVars>
      </dgm:prSet>
      <dgm:spPr/>
    </dgm:pt>
    <dgm:pt modelId="{60EEF4A2-DAF0-49A3-912D-A9758E4D51A5}" type="pres">
      <dgm:prSet presAssocID="{AACDD318-2FCA-4B6E-91EA-5257FFF7445F}" presName="sibTrans" presStyleLbl="sibTrans2D1" presStyleIdx="0" presStyleCnt="0"/>
      <dgm:spPr/>
    </dgm:pt>
    <dgm:pt modelId="{0E712F69-CACC-42D4-8A9A-3D2A9DCFDDE3}" type="pres">
      <dgm:prSet presAssocID="{FC345C88-8F44-4DE8-A2E6-4CF5C5C0D7AE}" presName="compNode" presStyleCnt="0"/>
      <dgm:spPr/>
    </dgm:pt>
    <dgm:pt modelId="{B30C10DB-38EF-4B28-B1B8-692306142D9A}" type="pres">
      <dgm:prSet presAssocID="{FC345C88-8F44-4DE8-A2E6-4CF5C5C0D7AE}" presName="iconBgRect" presStyleLbl="bgShp" presStyleIdx="2" presStyleCnt="4"/>
      <dgm:spPr/>
    </dgm:pt>
    <dgm:pt modelId="{C72C34BB-3FF7-4B25-96B3-58A447B8210A}" type="pres">
      <dgm:prSet presAssocID="{FC345C88-8F44-4DE8-A2E6-4CF5C5C0D7A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ll paint brush"/>
        </a:ext>
      </dgm:extLst>
    </dgm:pt>
    <dgm:pt modelId="{4D8FC399-09E5-424D-B2F3-A42B4E1B9ED1}" type="pres">
      <dgm:prSet presAssocID="{FC345C88-8F44-4DE8-A2E6-4CF5C5C0D7AE}" presName="spaceRect" presStyleCnt="0"/>
      <dgm:spPr/>
    </dgm:pt>
    <dgm:pt modelId="{A252C2A3-CEEB-45F8-94D0-D70086BB71B7}" type="pres">
      <dgm:prSet presAssocID="{FC345C88-8F44-4DE8-A2E6-4CF5C5C0D7AE}" presName="textRect" presStyleLbl="revTx" presStyleIdx="2" presStyleCnt="4">
        <dgm:presLayoutVars>
          <dgm:chMax val="1"/>
          <dgm:chPref val="1"/>
        </dgm:presLayoutVars>
      </dgm:prSet>
      <dgm:spPr/>
    </dgm:pt>
    <dgm:pt modelId="{983C4196-8B87-4B0E-975A-A69B24FEAF6F}" type="pres">
      <dgm:prSet presAssocID="{7F3F4BC9-322E-44FE-847E-3CA6FFDC9FE3}" presName="sibTrans" presStyleLbl="sibTrans2D1" presStyleIdx="0" presStyleCnt="0"/>
      <dgm:spPr/>
    </dgm:pt>
    <dgm:pt modelId="{8AEBD058-9D4B-43F5-9590-30F895EF413A}" type="pres">
      <dgm:prSet presAssocID="{C31F7F25-A841-4440-9053-BE2C3F9F3EA4}" presName="compNode" presStyleCnt="0"/>
      <dgm:spPr/>
    </dgm:pt>
    <dgm:pt modelId="{9F8EEBDA-FBFD-4BB1-A455-FDAC543EE9FB}" type="pres">
      <dgm:prSet presAssocID="{C31F7F25-A841-4440-9053-BE2C3F9F3EA4}" presName="iconBgRect" presStyleLbl="bgShp" presStyleIdx="3" presStyleCnt="4"/>
      <dgm:spPr/>
    </dgm:pt>
    <dgm:pt modelId="{5EAEFE41-1272-41E5-B574-4ADEEF968816}" type="pres">
      <dgm:prSet presAssocID="{C31F7F25-A841-4440-9053-BE2C3F9F3EA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1D72437C-F50D-4B3F-A492-B8812C8F4E9E}" type="pres">
      <dgm:prSet presAssocID="{C31F7F25-A841-4440-9053-BE2C3F9F3EA4}" presName="spaceRect" presStyleCnt="0"/>
      <dgm:spPr/>
    </dgm:pt>
    <dgm:pt modelId="{1C13EBD2-EA28-45CA-A10D-144AF5543034}" type="pres">
      <dgm:prSet presAssocID="{C31F7F25-A841-4440-9053-BE2C3F9F3EA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496050A-69E3-4E53-97F0-61D408E103D1}" srcId="{3526E1AA-2B9D-48EF-A395-0EA40F6E9DBA}" destId="{C31F7F25-A841-4440-9053-BE2C3F9F3EA4}" srcOrd="3" destOrd="0" parTransId="{731B5C9F-B7C0-44F1-B322-BF6B311B66F2}" sibTransId="{2A1E3138-B3FC-49A0-BEC2-22CB4457BA1C}"/>
    <dgm:cxn modelId="{4995981D-D4DB-45B6-AD25-A2D92F7D2EBF}" srcId="{3526E1AA-2B9D-48EF-A395-0EA40F6E9DBA}" destId="{F16FACF7-CB7A-46D4-8ACA-12519CD250EE}" srcOrd="0" destOrd="0" parTransId="{053F33A6-BE5A-47D2-8804-06B4661B6238}" sibTransId="{4160F8FF-DA6F-4C1B-A081-4AA436DEB32D}"/>
    <dgm:cxn modelId="{5A40515D-DF56-4428-803A-9A8D3A080F76}" type="presOf" srcId="{AACDD318-2FCA-4B6E-91EA-5257FFF7445F}" destId="{60EEF4A2-DAF0-49A3-912D-A9758E4D51A5}" srcOrd="0" destOrd="0" presId="urn:microsoft.com/office/officeart/2018/2/layout/IconCircleList"/>
    <dgm:cxn modelId="{89815460-885A-4CEE-8A6D-0C8D66B52733}" type="presOf" srcId="{38F8AA51-763E-4FDE-BFD7-8069BCE23371}" destId="{730400FD-D5AD-479C-ABA4-A6910B51BDDD}" srcOrd="0" destOrd="0" presId="urn:microsoft.com/office/officeart/2018/2/layout/IconCircleList"/>
    <dgm:cxn modelId="{24E62962-B4A8-4B1F-A6DD-5B68334CD7A1}" type="presOf" srcId="{FC345C88-8F44-4DE8-A2E6-4CF5C5C0D7AE}" destId="{A252C2A3-CEEB-45F8-94D0-D70086BB71B7}" srcOrd="0" destOrd="0" presId="urn:microsoft.com/office/officeart/2018/2/layout/IconCircleList"/>
    <dgm:cxn modelId="{F83C454D-8B1C-4A60-981A-58E937181DEA}" type="presOf" srcId="{C31F7F25-A841-4440-9053-BE2C3F9F3EA4}" destId="{1C13EBD2-EA28-45CA-A10D-144AF5543034}" srcOrd="0" destOrd="0" presId="urn:microsoft.com/office/officeart/2018/2/layout/IconCircleList"/>
    <dgm:cxn modelId="{75E97D51-E581-470E-9C4A-6FBB98577AC4}" srcId="{3526E1AA-2B9D-48EF-A395-0EA40F6E9DBA}" destId="{38F8AA51-763E-4FDE-BFD7-8069BCE23371}" srcOrd="1" destOrd="0" parTransId="{9F2A397B-03B1-4415-B0EF-8EE1D242F3B4}" sibTransId="{AACDD318-2FCA-4B6E-91EA-5257FFF7445F}"/>
    <dgm:cxn modelId="{FF628051-ACA0-4EFC-BF79-C8F014A4E522}" type="presOf" srcId="{3526E1AA-2B9D-48EF-A395-0EA40F6E9DBA}" destId="{3DDDB8D3-F15D-40A2-896D-4251F7493B68}" srcOrd="0" destOrd="0" presId="urn:microsoft.com/office/officeart/2018/2/layout/IconCircleList"/>
    <dgm:cxn modelId="{FC0EDB78-F82D-4417-9210-696B856EB7A7}" type="presOf" srcId="{7F3F4BC9-322E-44FE-847E-3CA6FFDC9FE3}" destId="{983C4196-8B87-4B0E-975A-A69B24FEAF6F}" srcOrd="0" destOrd="0" presId="urn:microsoft.com/office/officeart/2018/2/layout/IconCircleList"/>
    <dgm:cxn modelId="{A9F7EF7A-6B2B-4AEF-9D6E-0FAF818AA75D}" srcId="{3526E1AA-2B9D-48EF-A395-0EA40F6E9DBA}" destId="{FC345C88-8F44-4DE8-A2E6-4CF5C5C0D7AE}" srcOrd="2" destOrd="0" parTransId="{5A5F4F5B-85EA-470B-8AB2-1B5EB6A2A9E4}" sibTransId="{7F3F4BC9-322E-44FE-847E-3CA6FFDC9FE3}"/>
    <dgm:cxn modelId="{D3B308A7-E8A7-445D-9391-FB0107BEE35D}" type="presOf" srcId="{F16FACF7-CB7A-46D4-8ACA-12519CD250EE}" destId="{450341E5-E823-4D98-8032-FF94C18A7A71}" srcOrd="0" destOrd="0" presId="urn:microsoft.com/office/officeart/2018/2/layout/IconCircleList"/>
    <dgm:cxn modelId="{0B5B06FF-E75A-4C27-8614-7B16F5E689FE}" type="presOf" srcId="{4160F8FF-DA6F-4C1B-A081-4AA436DEB32D}" destId="{26B31438-19E0-4E09-A25F-C27322D1848F}" srcOrd="0" destOrd="0" presId="urn:microsoft.com/office/officeart/2018/2/layout/IconCircleList"/>
    <dgm:cxn modelId="{92BB632F-749B-4BF1-A1FE-16A09BC69953}" type="presParOf" srcId="{3DDDB8D3-F15D-40A2-896D-4251F7493B68}" destId="{380F611F-904C-441F-953B-F06556FD73DA}" srcOrd="0" destOrd="0" presId="urn:microsoft.com/office/officeart/2018/2/layout/IconCircleList"/>
    <dgm:cxn modelId="{C0D30A7C-8B77-47FB-9D69-82371E3E8FD2}" type="presParOf" srcId="{380F611F-904C-441F-953B-F06556FD73DA}" destId="{B1C4E124-3524-4A1C-BD07-008D91F312F1}" srcOrd="0" destOrd="0" presId="urn:microsoft.com/office/officeart/2018/2/layout/IconCircleList"/>
    <dgm:cxn modelId="{DB113C42-8801-4D56-B1F5-CD748BABCFB0}" type="presParOf" srcId="{B1C4E124-3524-4A1C-BD07-008D91F312F1}" destId="{892948E8-4712-4A1F-A1E5-F34A611B3F0D}" srcOrd="0" destOrd="0" presId="urn:microsoft.com/office/officeart/2018/2/layout/IconCircleList"/>
    <dgm:cxn modelId="{E344951E-B523-43A0-BAFE-839C15506166}" type="presParOf" srcId="{B1C4E124-3524-4A1C-BD07-008D91F312F1}" destId="{0233FC12-8202-4D40-9FF0-2F4C20C39910}" srcOrd="1" destOrd="0" presId="urn:microsoft.com/office/officeart/2018/2/layout/IconCircleList"/>
    <dgm:cxn modelId="{CAE3AEE0-8808-4C3C-B6C1-5224676E6E35}" type="presParOf" srcId="{B1C4E124-3524-4A1C-BD07-008D91F312F1}" destId="{BBAD7D29-58A0-48EF-9E95-D1C2769E27A0}" srcOrd="2" destOrd="0" presId="urn:microsoft.com/office/officeart/2018/2/layout/IconCircleList"/>
    <dgm:cxn modelId="{67B2ECB3-460D-4DB3-B167-8EDEBF463DA5}" type="presParOf" srcId="{B1C4E124-3524-4A1C-BD07-008D91F312F1}" destId="{450341E5-E823-4D98-8032-FF94C18A7A71}" srcOrd="3" destOrd="0" presId="urn:microsoft.com/office/officeart/2018/2/layout/IconCircleList"/>
    <dgm:cxn modelId="{129BFA09-D33E-40DD-9B45-9D790CFDF462}" type="presParOf" srcId="{380F611F-904C-441F-953B-F06556FD73DA}" destId="{26B31438-19E0-4E09-A25F-C27322D1848F}" srcOrd="1" destOrd="0" presId="urn:microsoft.com/office/officeart/2018/2/layout/IconCircleList"/>
    <dgm:cxn modelId="{5B86C972-4D4D-468E-9061-00689D5A672F}" type="presParOf" srcId="{380F611F-904C-441F-953B-F06556FD73DA}" destId="{E02DA0C3-5166-4543-90F6-945A86AAFD9B}" srcOrd="2" destOrd="0" presId="urn:microsoft.com/office/officeart/2018/2/layout/IconCircleList"/>
    <dgm:cxn modelId="{A9388C75-2794-45F5-8FBC-5CD93510EF76}" type="presParOf" srcId="{E02DA0C3-5166-4543-90F6-945A86AAFD9B}" destId="{E12BF049-AE04-4CB9-BBFE-A6F06CB4296F}" srcOrd="0" destOrd="0" presId="urn:microsoft.com/office/officeart/2018/2/layout/IconCircleList"/>
    <dgm:cxn modelId="{9B15C5CF-D923-4CBF-81CB-EC6AE7B25906}" type="presParOf" srcId="{E02DA0C3-5166-4543-90F6-945A86AAFD9B}" destId="{09AA880E-BC7C-425F-B197-17D4864D137E}" srcOrd="1" destOrd="0" presId="urn:microsoft.com/office/officeart/2018/2/layout/IconCircleList"/>
    <dgm:cxn modelId="{33A08FD2-9143-4A55-BE05-0E9879CF15C3}" type="presParOf" srcId="{E02DA0C3-5166-4543-90F6-945A86AAFD9B}" destId="{F144D3E9-EBB4-4156-B530-B67FA54590C2}" srcOrd="2" destOrd="0" presId="urn:microsoft.com/office/officeart/2018/2/layout/IconCircleList"/>
    <dgm:cxn modelId="{8E6D6B79-97B4-452E-84D2-AE0BB4E451AE}" type="presParOf" srcId="{E02DA0C3-5166-4543-90F6-945A86AAFD9B}" destId="{730400FD-D5AD-479C-ABA4-A6910B51BDDD}" srcOrd="3" destOrd="0" presId="urn:microsoft.com/office/officeart/2018/2/layout/IconCircleList"/>
    <dgm:cxn modelId="{D9027E65-A93E-4F79-8816-8C0B5233BBD5}" type="presParOf" srcId="{380F611F-904C-441F-953B-F06556FD73DA}" destId="{60EEF4A2-DAF0-49A3-912D-A9758E4D51A5}" srcOrd="3" destOrd="0" presId="urn:microsoft.com/office/officeart/2018/2/layout/IconCircleList"/>
    <dgm:cxn modelId="{52C5E5D8-F790-4E7E-AD36-099F6488C272}" type="presParOf" srcId="{380F611F-904C-441F-953B-F06556FD73DA}" destId="{0E712F69-CACC-42D4-8A9A-3D2A9DCFDDE3}" srcOrd="4" destOrd="0" presId="urn:microsoft.com/office/officeart/2018/2/layout/IconCircleList"/>
    <dgm:cxn modelId="{12B64840-EBF9-48F0-8763-D03FCF0E1B53}" type="presParOf" srcId="{0E712F69-CACC-42D4-8A9A-3D2A9DCFDDE3}" destId="{B30C10DB-38EF-4B28-B1B8-692306142D9A}" srcOrd="0" destOrd="0" presId="urn:microsoft.com/office/officeart/2018/2/layout/IconCircleList"/>
    <dgm:cxn modelId="{C434E7EA-09D9-4665-B6A2-28B3D7DBF137}" type="presParOf" srcId="{0E712F69-CACC-42D4-8A9A-3D2A9DCFDDE3}" destId="{C72C34BB-3FF7-4B25-96B3-58A447B8210A}" srcOrd="1" destOrd="0" presId="urn:microsoft.com/office/officeart/2018/2/layout/IconCircleList"/>
    <dgm:cxn modelId="{A4E7679B-E0B0-4EFD-88C5-BC9789267AF1}" type="presParOf" srcId="{0E712F69-CACC-42D4-8A9A-3D2A9DCFDDE3}" destId="{4D8FC399-09E5-424D-B2F3-A42B4E1B9ED1}" srcOrd="2" destOrd="0" presId="urn:microsoft.com/office/officeart/2018/2/layout/IconCircleList"/>
    <dgm:cxn modelId="{7041E2CA-70B0-421C-B019-D110D8990DFA}" type="presParOf" srcId="{0E712F69-CACC-42D4-8A9A-3D2A9DCFDDE3}" destId="{A252C2A3-CEEB-45F8-94D0-D70086BB71B7}" srcOrd="3" destOrd="0" presId="urn:microsoft.com/office/officeart/2018/2/layout/IconCircleList"/>
    <dgm:cxn modelId="{9EEF78BE-1AC1-4844-8B98-80E931365C64}" type="presParOf" srcId="{380F611F-904C-441F-953B-F06556FD73DA}" destId="{983C4196-8B87-4B0E-975A-A69B24FEAF6F}" srcOrd="5" destOrd="0" presId="urn:microsoft.com/office/officeart/2018/2/layout/IconCircleList"/>
    <dgm:cxn modelId="{4D481B58-33DC-4C6C-9FFF-0599623D112D}" type="presParOf" srcId="{380F611F-904C-441F-953B-F06556FD73DA}" destId="{8AEBD058-9D4B-43F5-9590-30F895EF413A}" srcOrd="6" destOrd="0" presId="urn:microsoft.com/office/officeart/2018/2/layout/IconCircleList"/>
    <dgm:cxn modelId="{E31AB4F8-3E24-4AB7-B0A9-F719F8D719AE}" type="presParOf" srcId="{8AEBD058-9D4B-43F5-9590-30F895EF413A}" destId="{9F8EEBDA-FBFD-4BB1-A455-FDAC543EE9FB}" srcOrd="0" destOrd="0" presId="urn:microsoft.com/office/officeart/2018/2/layout/IconCircleList"/>
    <dgm:cxn modelId="{F8A42C72-76FE-4E40-90BD-35DE229A718C}" type="presParOf" srcId="{8AEBD058-9D4B-43F5-9590-30F895EF413A}" destId="{5EAEFE41-1272-41E5-B574-4ADEEF968816}" srcOrd="1" destOrd="0" presId="urn:microsoft.com/office/officeart/2018/2/layout/IconCircleList"/>
    <dgm:cxn modelId="{5CC5EA61-6899-4754-A634-7345845A6DBA}" type="presParOf" srcId="{8AEBD058-9D4B-43F5-9590-30F895EF413A}" destId="{1D72437C-F50D-4B3F-A492-B8812C8F4E9E}" srcOrd="2" destOrd="0" presId="urn:microsoft.com/office/officeart/2018/2/layout/IconCircleList"/>
    <dgm:cxn modelId="{9DBF1BA8-BBC9-452F-B7AB-40A222EE2524}" type="presParOf" srcId="{8AEBD058-9D4B-43F5-9590-30F895EF413A}" destId="{1C13EBD2-EA28-45CA-A10D-144AF554303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26E1AA-2B9D-48EF-A395-0EA40F6E9DB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F16FACF7-CB7A-46D4-8ACA-12519CD250EE}">
      <dgm:prSet/>
      <dgm:spPr/>
      <dgm:t>
        <a:bodyPr/>
        <a:lstStyle/>
        <a:p>
          <a:pPr rtl="0"/>
          <a:r>
            <a:rPr lang="en-US" dirty="0"/>
            <a:t>NOM SCIENTIFIQUE:</a:t>
          </a:r>
          <a:r>
            <a:rPr lang="en-US" dirty="0">
              <a:latin typeface="Calibri Light" panose="020F0302020204030204"/>
            </a:rPr>
            <a:t> VPH (virus du </a:t>
          </a:r>
          <a:r>
            <a:rPr lang="en-US" dirty="0" err="1">
              <a:latin typeface="Calibri Light" panose="020F0302020204030204"/>
            </a:rPr>
            <a:t>papillome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humain</a:t>
          </a:r>
          <a:r>
            <a:rPr lang="en-US" dirty="0">
              <a:latin typeface="Calibri Light" panose="020F0302020204030204"/>
            </a:rPr>
            <a:t>)</a:t>
          </a:r>
          <a:endParaRPr lang="en-US" dirty="0"/>
        </a:p>
      </dgm:t>
    </dgm:pt>
    <dgm:pt modelId="{053F33A6-BE5A-47D2-8804-06B4661B6238}" type="parTrans" cxnId="{4995981D-D4DB-45B6-AD25-A2D92F7D2EBF}">
      <dgm:prSet/>
      <dgm:spPr/>
      <dgm:t>
        <a:bodyPr/>
        <a:lstStyle/>
        <a:p>
          <a:endParaRPr lang="en-US"/>
        </a:p>
      </dgm:t>
    </dgm:pt>
    <dgm:pt modelId="{4160F8FF-DA6F-4C1B-A081-4AA436DEB32D}" type="sibTrans" cxnId="{4995981D-D4DB-45B6-AD25-A2D92F7D2EBF}">
      <dgm:prSet/>
      <dgm:spPr/>
      <dgm:t>
        <a:bodyPr/>
        <a:lstStyle/>
        <a:p>
          <a:endParaRPr lang="en-US"/>
        </a:p>
      </dgm:t>
    </dgm:pt>
    <dgm:pt modelId="{38F8AA51-763E-4FDE-BFD7-8069BCE23371}">
      <dgm:prSet/>
      <dgm:spPr/>
      <dgm:t>
        <a:bodyPr/>
        <a:lstStyle/>
        <a:p>
          <a:pPr rtl="0"/>
          <a:r>
            <a:rPr lang="en-US" dirty="0"/>
            <a:t>CLASSIFICATION:</a:t>
          </a:r>
          <a:r>
            <a:rPr lang="en-US" dirty="0">
              <a:latin typeface="Calibri Light" panose="020F0302020204030204"/>
            </a:rPr>
            <a:t> Virus</a:t>
          </a:r>
          <a:endParaRPr lang="en-US" dirty="0"/>
        </a:p>
      </dgm:t>
    </dgm:pt>
    <dgm:pt modelId="{9F2A397B-03B1-4415-B0EF-8EE1D242F3B4}" type="parTrans" cxnId="{75E97D51-E581-470E-9C4A-6FBB98577AC4}">
      <dgm:prSet/>
      <dgm:spPr/>
      <dgm:t>
        <a:bodyPr/>
        <a:lstStyle/>
        <a:p>
          <a:endParaRPr lang="en-US"/>
        </a:p>
      </dgm:t>
    </dgm:pt>
    <dgm:pt modelId="{AACDD318-2FCA-4B6E-91EA-5257FFF7445F}" type="sibTrans" cxnId="{75E97D51-E581-470E-9C4A-6FBB98577AC4}">
      <dgm:prSet/>
      <dgm:spPr/>
      <dgm:t>
        <a:bodyPr/>
        <a:lstStyle/>
        <a:p>
          <a:endParaRPr lang="en-US"/>
        </a:p>
      </dgm:t>
    </dgm:pt>
    <dgm:pt modelId="{FC345C88-8F44-4DE8-A2E6-4CF5C5C0D7AE}">
      <dgm:prSet/>
      <dgm:spPr/>
      <dgm:t>
        <a:bodyPr/>
        <a:lstStyle/>
        <a:p>
          <a:pPr rtl="0"/>
          <a:r>
            <a:rPr lang="en-US" dirty="0"/>
            <a:t>NOM EN FRANÇAIS: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Condylomes</a:t>
          </a:r>
          <a:endParaRPr lang="en-US" dirty="0" err="1"/>
        </a:p>
      </dgm:t>
    </dgm:pt>
    <dgm:pt modelId="{5A5F4F5B-85EA-470B-8AB2-1B5EB6A2A9E4}" type="parTrans" cxnId="{A9F7EF7A-6B2B-4AEF-9D6E-0FAF818AA75D}">
      <dgm:prSet/>
      <dgm:spPr/>
      <dgm:t>
        <a:bodyPr/>
        <a:lstStyle/>
        <a:p>
          <a:endParaRPr lang="en-US"/>
        </a:p>
      </dgm:t>
    </dgm:pt>
    <dgm:pt modelId="{7F3F4BC9-322E-44FE-847E-3CA6FFDC9FE3}" type="sibTrans" cxnId="{A9F7EF7A-6B2B-4AEF-9D6E-0FAF818AA75D}">
      <dgm:prSet/>
      <dgm:spPr/>
      <dgm:t>
        <a:bodyPr/>
        <a:lstStyle/>
        <a:p>
          <a:endParaRPr lang="en-US"/>
        </a:p>
      </dgm:t>
    </dgm:pt>
    <dgm:pt modelId="{C31F7F25-A841-4440-9053-BE2C3F9F3EA4}">
      <dgm:prSet/>
      <dgm:spPr/>
      <dgm:t>
        <a:bodyPr/>
        <a:lstStyle/>
        <a:p>
          <a:pPr rtl="0"/>
          <a:r>
            <a:rPr lang="en-US" dirty="0"/>
            <a:t>TRAITEMENT?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Cryothérapie</a:t>
          </a:r>
          <a:r>
            <a:rPr lang="en-US" dirty="0">
              <a:latin typeface="Calibri Light" panose="020F0302020204030204"/>
            </a:rPr>
            <a:t> (azote </a:t>
          </a:r>
          <a:r>
            <a:rPr lang="en-US" dirty="0" err="1">
              <a:latin typeface="Calibri Light" panose="020F0302020204030204"/>
            </a:rPr>
            <a:t>liquide</a:t>
          </a:r>
          <a:r>
            <a:rPr lang="en-US" dirty="0">
              <a:latin typeface="Calibri Light" panose="020F0302020204030204"/>
            </a:rPr>
            <a:t>), crèmes</a:t>
          </a:r>
          <a:endParaRPr lang="en-US" dirty="0"/>
        </a:p>
      </dgm:t>
    </dgm:pt>
    <dgm:pt modelId="{731B5C9F-B7C0-44F1-B322-BF6B311B66F2}" type="parTrans" cxnId="{8496050A-69E3-4E53-97F0-61D408E103D1}">
      <dgm:prSet/>
      <dgm:spPr/>
      <dgm:t>
        <a:bodyPr/>
        <a:lstStyle/>
        <a:p>
          <a:endParaRPr lang="en-US"/>
        </a:p>
      </dgm:t>
    </dgm:pt>
    <dgm:pt modelId="{2A1E3138-B3FC-49A0-BEC2-22CB4457BA1C}" type="sibTrans" cxnId="{8496050A-69E3-4E53-97F0-61D408E103D1}">
      <dgm:prSet/>
      <dgm:spPr/>
      <dgm:t>
        <a:bodyPr/>
        <a:lstStyle/>
        <a:p>
          <a:endParaRPr lang="en-US"/>
        </a:p>
      </dgm:t>
    </dgm:pt>
    <dgm:pt modelId="{3DDDB8D3-F15D-40A2-896D-4251F7493B68}" type="pres">
      <dgm:prSet presAssocID="{3526E1AA-2B9D-48EF-A395-0EA40F6E9DBA}" presName="root" presStyleCnt="0">
        <dgm:presLayoutVars>
          <dgm:dir/>
          <dgm:resizeHandles val="exact"/>
        </dgm:presLayoutVars>
      </dgm:prSet>
      <dgm:spPr/>
    </dgm:pt>
    <dgm:pt modelId="{380F611F-904C-441F-953B-F06556FD73DA}" type="pres">
      <dgm:prSet presAssocID="{3526E1AA-2B9D-48EF-A395-0EA40F6E9DBA}" presName="container" presStyleCnt="0">
        <dgm:presLayoutVars>
          <dgm:dir/>
          <dgm:resizeHandles val="exact"/>
        </dgm:presLayoutVars>
      </dgm:prSet>
      <dgm:spPr/>
    </dgm:pt>
    <dgm:pt modelId="{B1C4E124-3524-4A1C-BD07-008D91F312F1}" type="pres">
      <dgm:prSet presAssocID="{F16FACF7-CB7A-46D4-8ACA-12519CD250EE}" presName="compNode" presStyleCnt="0"/>
      <dgm:spPr/>
    </dgm:pt>
    <dgm:pt modelId="{892948E8-4712-4A1F-A1E5-F34A611B3F0D}" type="pres">
      <dgm:prSet presAssocID="{F16FACF7-CB7A-46D4-8ACA-12519CD250EE}" presName="iconBgRect" presStyleLbl="bgShp" presStyleIdx="0" presStyleCnt="4"/>
      <dgm:spPr/>
    </dgm:pt>
    <dgm:pt modelId="{0233FC12-8202-4D40-9FF0-2F4C20C39910}" type="pres">
      <dgm:prSet presAssocID="{F16FACF7-CB7A-46D4-8ACA-12519CD250E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BBAD7D29-58A0-48EF-9E95-D1C2769E27A0}" type="pres">
      <dgm:prSet presAssocID="{F16FACF7-CB7A-46D4-8ACA-12519CD250EE}" presName="spaceRect" presStyleCnt="0"/>
      <dgm:spPr/>
    </dgm:pt>
    <dgm:pt modelId="{450341E5-E823-4D98-8032-FF94C18A7A71}" type="pres">
      <dgm:prSet presAssocID="{F16FACF7-CB7A-46D4-8ACA-12519CD250EE}" presName="textRect" presStyleLbl="revTx" presStyleIdx="0" presStyleCnt="4">
        <dgm:presLayoutVars>
          <dgm:chMax val="1"/>
          <dgm:chPref val="1"/>
        </dgm:presLayoutVars>
      </dgm:prSet>
      <dgm:spPr/>
    </dgm:pt>
    <dgm:pt modelId="{26B31438-19E0-4E09-A25F-C27322D1848F}" type="pres">
      <dgm:prSet presAssocID="{4160F8FF-DA6F-4C1B-A081-4AA436DEB32D}" presName="sibTrans" presStyleLbl="sibTrans2D1" presStyleIdx="0" presStyleCnt="0"/>
      <dgm:spPr/>
    </dgm:pt>
    <dgm:pt modelId="{E02DA0C3-5166-4543-90F6-945A86AAFD9B}" type="pres">
      <dgm:prSet presAssocID="{38F8AA51-763E-4FDE-BFD7-8069BCE23371}" presName="compNode" presStyleCnt="0"/>
      <dgm:spPr/>
    </dgm:pt>
    <dgm:pt modelId="{E12BF049-AE04-4CB9-BBFE-A6F06CB4296F}" type="pres">
      <dgm:prSet presAssocID="{38F8AA51-763E-4FDE-BFD7-8069BCE23371}" presName="iconBgRect" presStyleLbl="bgShp" presStyleIdx="1" presStyleCnt="4"/>
      <dgm:spPr/>
    </dgm:pt>
    <dgm:pt modelId="{09AA880E-BC7C-425F-B197-17D4864D137E}" type="pres">
      <dgm:prSet presAssocID="{38F8AA51-763E-4FDE-BFD7-8069BCE2337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F144D3E9-EBB4-4156-B530-B67FA54590C2}" type="pres">
      <dgm:prSet presAssocID="{38F8AA51-763E-4FDE-BFD7-8069BCE23371}" presName="spaceRect" presStyleCnt="0"/>
      <dgm:spPr/>
    </dgm:pt>
    <dgm:pt modelId="{730400FD-D5AD-479C-ABA4-A6910B51BDDD}" type="pres">
      <dgm:prSet presAssocID="{38F8AA51-763E-4FDE-BFD7-8069BCE23371}" presName="textRect" presStyleLbl="revTx" presStyleIdx="1" presStyleCnt="4">
        <dgm:presLayoutVars>
          <dgm:chMax val="1"/>
          <dgm:chPref val="1"/>
        </dgm:presLayoutVars>
      </dgm:prSet>
      <dgm:spPr/>
    </dgm:pt>
    <dgm:pt modelId="{60EEF4A2-DAF0-49A3-912D-A9758E4D51A5}" type="pres">
      <dgm:prSet presAssocID="{AACDD318-2FCA-4B6E-91EA-5257FFF7445F}" presName="sibTrans" presStyleLbl="sibTrans2D1" presStyleIdx="0" presStyleCnt="0"/>
      <dgm:spPr/>
    </dgm:pt>
    <dgm:pt modelId="{0E712F69-CACC-42D4-8A9A-3D2A9DCFDDE3}" type="pres">
      <dgm:prSet presAssocID="{FC345C88-8F44-4DE8-A2E6-4CF5C5C0D7AE}" presName="compNode" presStyleCnt="0"/>
      <dgm:spPr/>
    </dgm:pt>
    <dgm:pt modelId="{B30C10DB-38EF-4B28-B1B8-692306142D9A}" type="pres">
      <dgm:prSet presAssocID="{FC345C88-8F44-4DE8-A2E6-4CF5C5C0D7AE}" presName="iconBgRect" presStyleLbl="bgShp" presStyleIdx="2" presStyleCnt="4"/>
      <dgm:spPr/>
    </dgm:pt>
    <dgm:pt modelId="{C72C34BB-3FF7-4B25-96B3-58A447B8210A}" type="pres">
      <dgm:prSet presAssocID="{FC345C88-8F44-4DE8-A2E6-4CF5C5C0D7A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ll paint brush"/>
        </a:ext>
      </dgm:extLst>
    </dgm:pt>
    <dgm:pt modelId="{4D8FC399-09E5-424D-B2F3-A42B4E1B9ED1}" type="pres">
      <dgm:prSet presAssocID="{FC345C88-8F44-4DE8-A2E6-4CF5C5C0D7AE}" presName="spaceRect" presStyleCnt="0"/>
      <dgm:spPr/>
    </dgm:pt>
    <dgm:pt modelId="{A252C2A3-CEEB-45F8-94D0-D70086BB71B7}" type="pres">
      <dgm:prSet presAssocID="{FC345C88-8F44-4DE8-A2E6-4CF5C5C0D7AE}" presName="textRect" presStyleLbl="revTx" presStyleIdx="2" presStyleCnt="4">
        <dgm:presLayoutVars>
          <dgm:chMax val="1"/>
          <dgm:chPref val="1"/>
        </dgm:presLayoutVars>
      </dgm:prSet>
      <dgm:spPr/>
    </dgm:pt>
    <dgm:pt modelId="{983C4196-8B87-4B0E-975A-A69B24FEAF6F}" type="pres">
      <dgm:prSet presAssocID="{7F3F4BC9-322E-44FE-847E-3CA6FFDC9FE3}" presName="sibTrans" presStyleLbl="sibTrans2D1" presStyleIdx="0" presStyleCnt="0"/>
      <dgm:spPr/>
    </dgm:pt>
    <dgm:pt modelId="{8AEBD058-9D4B-43F5-9590-30F895EF413A}" type="pres">
      <dgm:prSet presAssocID="{C31F7F25-A841-4440-9053-BE2C3F9F3EA4}" presName="compNode" presStyleCnt="0"/>
      <dgm:spPr/>
    </dgm:pt>
    <dgm:pt modelId="{9F8EEBDA-FBFD-4BB1-A455-FDAC543EE9FB}" type="pres">
      <dgm:prSet presAssocID="{C31F7F25-A841-4440-9053-BE2C3F9F3EA4}" presName="iconBgRect" presStyleLbl="bgShp" presStyleIdx="3" presStyleCnt="4"/>
      <dgm:spPr/>
    </dgm:pt>
    <dgm:pt modelId="{5EAEFE41-1272-41E5-B574-4ADEEF968816}" type="pres">
      <dgm:prSet presAssocID="{C31F7F25-A841-4440-9053-BE2C3F9F3EA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1D72437C-F50D-4B3F-A492-B8812C8F4E9E}" type="pres">
      <dgm:prSet presAssocID="{C31F7F25-A841-4440-9053-BE2C3F9F3EA4}" presName="spaceRect" presStyleCnt="0"/>
      <dgm:spPr/>
    </dgm:pt>
    <dgm:pt modelId="{1C13EBD2-EA28-45CA-A10D-144AF5543034}" type="pres">
      <dgm:prSet presAssocID="{C31F7F25-A841-4440-9053-BE2C3F9F3EA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496050A-69E3-4E53-97F0-61D408E103D1}" srcId="{3526E1AA-2B9D-48EF-A395-0EA40F6E9DBA}" destId="{C31F7F25-A841-4440-9053-BE2C3F9F3EA4}" srcOrd="3" destOrd="0" parTransId="{731B5C9F-B7C0-44F1-B322-BF6B311B66F2}" sibTransId="{2A1E3138-B3FC-49A0-BEC2-22CB4457BA1C}"/>
    <dgm:cxn modelId="{4995981D-D4DB-45B6-AD25-A2D92F7D2EBF}" srcId="{3526E1AA-2B9D-48EF-A395-0EA40F6E9DBA}" destId="{F16FACF7-CB7A-46D4-8ACA-12519CD250EE}" srcOrd="0" destOrd="0" parTransId="{053F33A6-BE5A-47D2-8804-06B4661B6238}" sibTransId="{4160F8FF-DA6F-4C1B-A081-4AA436DEB32D}"/>
    <dgm:cxn modelId="{5A40515D-DF56-4428-803A-9A8D3A080F76}" type="presOf" srcId="{AACDD318-2FCA-4B6E-91EA-5257FFF7445F}" destId="{60EEF4A2-DAF0-49A3-912D-A9758E4D51A5}" srcOrd="0" destOrd="0" presId="urn:microsoft.com/office/officeart/2018/2/layout/IconCircleList"/>
    <dgm:cxn modelId="{89815460-885A-4CEE-8A6D-0C8D66B52733}" type="presOf" srcId="{38F8AA51-763E-4FDE-BFD7-8069BCE23371}" destId="{730400FD-D5AD-479C-ABA4-A6910B51BDDD}" srcOrd="0" destOrd="0" presId="urn:microsoft.com/office/officeart/2018/2/layout/IconCircleList"/>
    <dgm:cxn modelId="{24E62962-B4A8-4B1F-A6DD-5B68334CD7A1}" type="presOf" srcId="{FC345C88-8F44-4DE8-A2E6-4CF5C5C0D7AE}" destId="{A252C2A3-CEEB-45F8-94D0-D70086BB71B7}" srcOrd="0" destOrd="0" presId="urn:microsoft.com/office/officeart/2018/2/layout/IconCircleList"/>
    <dgm:cxn modelId="{F83C454D-8B1C-4A60-981A-58E937181DEA}" type="presOf" srcId="{C31F7F25-A841-4440-9053-BE2C3F9F3EA4}" destId="{1C13EBD2-EA28-45CA-A10D-144AF5543034}" srcOrd="0" destOrd="0" presId="urn:microsoft.com/office/officeart/2018/2/layout/IconCircleList"/>
    <dgm:cxn modelId="{75E97D51-E581-470E-9C4A-6FBB98577AC4}" srcId="{3526E1AA-2B9D-48EF-A395-0EA40F6E9DBA}" destId="{38F8AA51-763E-4FDE-BFD7-8069BCE23371}" srcOrd="1" destOrd="0" parTransId="{9F2A397B-03B1-4415-B0EF-8EE1D242F3B4}" sibTransId="{AACDD318-2FCA-4B6E-91EA-5257FFF7445F}"/>
    <dgm:cxn modelId="{FF628051-ACA0-4EFC-BF79-C8F014A4E522}" type="presOf" srcId="{3526E1AA-2B9D-48EF-A395-0EA40F6E9DBA}" destId="{3DDDB8D3-F15D-40A2-896D-4251F7493B68}" srcOrd="0" destOrd="0" presId="urn:microsoft.com/office/officeart/2018/2/layout/IconCircleList"/>
    <dgm:cxn modelId="{FC0EDB78-F82D-4417-9210-696B856EB7A7}" type="presOf" srcId="{7F3F4BC9-322E-44FE-847E-3CA6FFDC9FE3}" destId="{983C4196-8B87-4B0E-975A-A69B24FEAF6F}" srcOrd="0" destOrd="0" presId="urn:microsoft.com/office/officeart/2018/2/layout/IconCircleList"/>
    <dgm:cxn modelId="{A9F7EF7A-6B2B-4AEF-9D6E-0FAF818AA75D}" srcId="{3526E1AA-2B9D-48EF-A395-0EA40F6E9DBA}" destId="{FC345C88-8F44-4DE8-A2E6-4CF5C5C0D7AE}" srcOrd="2" destOrd="0" parTransId="{5A5F4F5B-85EA-470B-8AB2-1B5EB6A2A9E4}" sibTransId="{7F3F4BC9-322E-44FE-847E-3CA6FFDC9FE3}"/>
    <dgm:cxn modelId="{D3B308A7-E8A7-445D-9391-FB0107BEE35D}" type="presOf" srcId="{F16FACF7-CB7A-46D4-8ACA-12519CD250EE}" destId="{450341E5-E823-4D98-8032-FF94C18A7A71}" srcOrd="0" destOrd="0" presId="urn:microsoft.com/office/officeart/2018/2/layout/IconCircleList"/>
    <dgm:cxn modelId="{0B5B06FF-E75A-4C27-8614-7B16F5E689FE}" type="presOf" srcId="{4160F8FF-DA6F-4C1B-A081-4AA436DEB32D}" destId="{26B31438-19E0-4E09-A25F-C27322D1848F}" srcOrd="0" destOrd="0" presId="urn:microsoft.com/office/officeart/2018/2/layout/IconCircleList"/>
    <dgm:cxn modelId="{92BB632F-749B-4BF1-A1FE-16A09BC69953}" type="presParOf" srcId="{3DDDB8D3-F15D-40A2-896D-4251F7493B68}" destId="{380F611F-904C-441F-953B-F06556FD73DA}" srcOrd="0" destOrd="0" presId="urn:microsoft.com/office/officeart/2018/2/layout/IconCircleList"/>
    <dgm:cxn modelId="{C0D30A7C-8B77-47FB-9D69-82371E3E8FD2}" type="presParOf" srcId="{380F611F-904C-441F-953B-F06556FD73DA}" destId="{B1C4E124-3524-4A1C-BD07-008D91F312F1}" srcOrd="0" destOrd="0" presId="urn:microsoft.com/office/officeart/2018/2/layout/IconCircleList"/>
    <dgm:cxn modelId="{DB113C42-8801-4D56-B1F5-CD748BABCFB0}" type="presParOf" srcId="{B1C4E124-3524-4A1C-BD07-008D91F312F1}" destId="{892948E8-4712-4A1F-A1E5-F34A611B3F0D}" srcOrd="0" destOrd="0" presId="urn:microsoft.com/office/officeart/2018/2/layout/IconCircleList"/>
    <dgm:cxn modelId="{E344951E-B523-43A0-BAFE-839C15506166}" type="presParOf" srcId="{B1C4E124-3524-4A1C-BD07-008D91F312F1}" destId="{0233FC12-8202-4D40-9FF0-2F4C20C39910}" srcOrd="1" destOrd="0" presId="urn:microsoft.com/office/officeart/2018/2/layout/IconCircleList"/>
    <dgm:cxn modelId="{CAE3AEE0-8808-4C3C-B6C1-5224676E6E35}" type="presParOf" srcId="{B1C4E124-3524-4A1C-BD07-008D91F312F1}" destId="{BBAD7D29-58A0-48EF-9E95-D1C2769E27A0}" srcOrd="2" destOrd="0" presId="urn:microsoft.com/office/officeart/2018/2/layout/IconCircleList"/>
    <dgm:cxn modelId="{67B2ECB3-460D-4DB3-B167-8EDEBF463DA5}" type="presParOf" srcId="{B1C4E124-3524-4A1C-BD07-008D91F312F1}" destId="{450341E5-E823-4D98-8032-FF94C18A7A71}" srcOrd="3" destOrd="0" presId="urn:microsoft.com/office/officeart/2018/2/layout/IconCircleList"/>
    <dgm:cxn modelId="{129BFA09-D33E-40DD-9B45-9D790CFDF462}" type="presParOf" srcId="{380F611F-904C-441F-953B-F06556FD73DA}" destId="{26B31438-19E0-4E09-A25F-C27322D1848F}" srcOrd="1" destOrd="0" presId="urn:microsoft.com/office/officeart/2018/2/layout/IconCircleList"/>
    <dgm:cxn modelId="{5B86C972-4D4D-468E-9061-00689D5A672F}" type="presParOf" srcId="{380F611F-904C-441F-953B-F06556FD73DA}" destId="{E02DA0C3-5166-4543-90F6-945A86AAFD9B}" srcOrd="2" destOrd="0" presId="urn:microsoft.com/office/officeart/2018/2/layout/IconCircleList"/>
    <dgm:cxn modelId="{A9388C75-2794-45F5-8FBC-5CD93510EF76}" type="presParOf" srcId="{E02DA0C3-5166-4543-90F6-945A86AAFD9B}" destId="{E12BF049-AE04-4CB9-BBFE-A6F06CB4296F}" srcOrd="0" destOrd="0" presId="urn:microsoft.com/office/officeart/2018/2/layout/IconCircleList"/>
    <dgm:cxn modelId="{9B15C5CF-D923-4CBF-81CB-EC6AE7B25906}" type="presParOf" srcId="{E02DA0C3-5166-4543-90F6-945A86AAFD9B}" destId="{09AA880E-BC7C-425F-B197-17D4864D137E}" srcOrd="1" destOrd="0" presId="urn:microsoft.com/office/officeart/2018/2/layout/IconCircleList"/>
    <dgm:cxn modelId="{33A08FD2-9143-4A55-BE05-0E9879CF15C3}" type="presParOf" srcId="{E02DA0C3-5166-4543-90F6-945A86AAFD9B}" destId="{F144D3E9-EBB4-4156-B530-B67FA54590C2}" srcOrd="2" destOrd="0" presId="urn:microsoft.com/office/officeart/2018/2/layout/IconCircleList"/>
    <dgm:cxn modelId="{8E6D6B79-97B4-452E-84D2-AE0BB4E451AE}" type="presParOf" srcId="{E02DA0C3-5166-4543-90F6-945A86AAFD9B}" destId="{730400FD-D5AD-479C-ABA4-A6910B51BDDD}" srcOrd="3" destOrd="0" presId="urn:microsoft.com/office/officeart/2018/2/layout/IconCircleList"/>
    <dgm:cxn modelId="{D9027E65-A93E-4F79-8816-8C0B5233BBD5}" type="presParOf" srcId="{380F611F-904C-441F-953B-F06556FD73DA}" destId="{60EEF4A2-DAF0-49A3-912D-A9758E4D51A5}" srcOrd="3" destOrd="0" presId="urn:microsoft.com/office/officeart/2018/2/layout/IconCircleList"/>
    <dgm:cxn modelId="{52C5E5D8-F790-4E7E-AD36-099F6488C272}" type="presParOf" srcId="{380F611F-904C-441F-953B-F06556FD73DA}" destId="{0E712F69-CACC-42D4-8A9A-3D2A9DCFDDE3}" srcOrd="4" destOrd="0" presId="urn:microsoft.com/office/officeart/2018/2/layout/IconCircleList"/>
    <dgm:cxn modelId="{12B64840-EBF9-48F0-8763-D03FCF0E1B53}" type="presParOf" srcId="{0E712F69-CACC-42D4-8A9A-3D2A9DCFDDE3}" destId="{B30C10DB-38EF-4B28-B1B8-692306142D9A}" srcOrd="0" destOrd="0" presId="urn:microsoft.com/office/officeart/2018/2/layout/IconCircleList"/>
    <dgm:cxn modelId="{C434E7EA-09D9-4665-B6A2-28B3D7DBF137}" type="presParOf" srcId="{0E712F69-CACC-42D4-8A9A-3D2A9DCFDDE3}" destId="{C72C34BB-3FF7-4B25-96B3-58A447B8210A}" srcOrd="1" destOrd="0" presId="urn:microsoft.com/office/officeart/2018/2/layout/IconCircleList"/>
    <dgm:cxn modelId="{A4E7679B-E0B0-4EFD-88C5-BC9789267AF1}" type="presParOf" srcId="{0E712F69-CACC-42D4-8A9A-3D2A9DCFDDE3}" destId="{4D8FC399-09E5-424D-B2F3-A42B4E1B9ED1}" srcOrd="2" destOrd="0" presId="urn:microsoft.com/office/officeart/2018/2/layout/IconCircleList"/>
    <dgm:cxn modelId="{7041E2CA-70B0-421C-B019-D110D8990DFA}" type="presParOf" srcId="{0E712F69-CACC-42D4-8A9A-3D2A9DCFDDE3}" destId="{A252C2A3-CEEB-45F8-94D0-D70086BB71B7}" srcOrd="3" destOrd="0" presId="urn:microsoft.com/office/officeart/2018/2/layout/IconCircleList"/>
    <dgm:cxn modelId="{9EEF78BE-1AC1-4844-8B98-80E931365C64}" type="presParOf" srcId="{380F611F-904C-441F-953B-F06556FD73DA}" destId="{983C4196-8B87-4B0E-975A-A69B24FEAF6F}" srcOrd="5" destOrd="0" presId="urn:microsoft.com/office/officeart/2018/2/layout/IconCircleList"/>
    <dgm:cxn modelId="{4D481B58-33DC-4C6C-9FFF-0599623D112D}" type="presParOf" srcId="{380F611F-904C-441F-953B-F06556FD73DA}" destId="{8AEBD058-9D4B-43F5-9590-30F895EF413A}" srcOrd="6" destOrd="0" presId="urn:microsoft.com/office/officeart/2018/2/layout/IconCircleList"/>
    <dgm:cxn modelId="{E31AB4F8-3E24-4AB7-B0A9-F719F8D719AE}" type="presParOf" srcId="{8AEBD058-9D4B-43F5-9590-30F895EF413A}" destId="{9F8EEBDA-FBFD-4BB1-A455-FDAC543EE9FB}" srcOrd="0" destOrd="0" presId="urn:microsoft.com/office/officeart/2018/2/layout/IconCircleList"/>
    <dgm:cxn modelId="{F8A42C72-76FE-4E40-90BD-35DE229A718C}" type="presParOf" srcId="{8AEBD058-9D4B-43F5-9590-30F895EF413A}" destId="{5EAEFE41-1272-41E5-B574-4ADEEF968816}" srcOrd="1" destOrd="0" presId="urn:microsoft.com/office/officeart/2018/2/layout/IconCircleList"/>
    <dgm:cxn modelId="{5CC5EA61-6899-4754-A634-7345845A6DBA}" type="presParOf" srcId="{8AEBD058-9D4B-43F5-9590-30F895EF413A}" destId="{1D72437C-F50D-4B3F-A492-B8812C8F4E9E}" srcOrd="2" destOrd="0" presId="urn:microsoft.com/office/officeart/2018/2/layout/IconCircleList"/>
    <dgm:cxn modelId="{9DBF1BA8-BBC9-452F-B7AB-40A222EE2524}" type="presParOf" srcId="{8AEBD058-9D4B-43F5-9590-30F895EF413A}" destId="{1C13EBD2-EA28-45CA-A10D-144AF554303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26E1AA-2B9D-48EF-A395-0EA40F6E9DB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F16FACF7-CB7A-46D4-8ACA-12519CD250EE}">
      <dgm:prSet/>
      <dgm:spPr/>
      <dgm:t>
        <a:bodyPr/>
        <a:lstStyle/>
        <a:p>
          <a:pPr rtl="0"/>
          <a:r>
            <a:rPr lang="en-US" dirty="0"/>
            <a:t>NOM SCIENTIFIQUE:</a:t>
          </a:r>
          <a:r>
            <a:rPr lang="en-US" dirty="0">
              <a:latin typeface="Calibri Light" panose="020F0302020204030204"/>
            </a:rPr>
            <a:t> VHB (Virus de l'hépatite B)</a:t>
          </a:r>
          <a:endParaRPr lang="en-US" dirty="0"/>
        </a:p>
      </dgm:t>
    </dgm:pt>
    <dgm:pt modelId="{053F33A6-BE5A-47D2-8804-06B4661B6238}" type="parTrans" cxnId="{4995981D-D4DB-45B6-AD25-A2D92F7D2EBF}">
      <dgm:prSet/>
      <dgm:spPr/>
      <dgm:t>
        <a:bodyPr/>
        <a:lstStyle/>
        <a:p>
          <a:endParaRPr lang="en-US"/>
        </a:p>
      </dgm:t>
    </dgm:pt>
    <dgm:pt modelId="{4160F8FF-DA6F-4C1B-A081-4AA436DEB32D}" type="sibTrans" cxnId="{4995981D-D4DB-45B6-AD25-A2D92F7D2EBF}">
      <dgm:prSet/>
      <dgm:spPr/>
      <dgm:t>
        <a:bodyPr/>
        <a:lstStyle/>
        <a:p>
          <a:endParaRPr lang="en-US"/>
        </a:p>
      </dgm:t>
    </dgm:pt>
    <dgm:pt modelId="{38F8AA51-763E-4FDE-BFD7-8069BCE23371}">
      <dgm:prSet/>
      <dgm:spPr/>
      <dgm:t>
        <a:bodyPr/>
        <a:lstStyle/>
        <a:p>
          <a:pPr rtl="0"/>
          <a:r>
            <a:rPr lang="en-US" dirty="0"/>
            <a:t>CLASSIFICATION:</a:t>
          </a:r>
          <a:r>
            <a:rPr lang="en-US" dirty="0">
              <a:latin typeface="Calibri Light" panose="020F0302020204030204"/>
            </a:rPr>
            <a:t> Virus</a:t>
          </a:r>
          <a:endParaRPr lang="en-US" dirty="0"/>
        </a:p>
      </dgm:t>
    </dgm:pt>
    <dgm:pt modelId="{9F2A397B-03B1-4415-B0EF-8EE1D242F3B4}" type="parTrans" cxnId="{75E97D51-E581-470E-9C4A-6FBB98577AC4}">
      <dgm:prSet/>
      <dgm:spPr/>
      <dgm:t>
        <a:bodyPr/>
        <a:lstStyle/>
        <a:p>
          <a:endParaRPr lang="en-US"/>
        </a:p>
      </dgm:t>
    </dgm:pt>
    <dgm:pt modelId="{AACDD318-2FCA-4B6E-91EA-5257FFF7445F}" type="sibTrans" cxnId="{75E97D51-E581-470E-9C4A-6FBB98577AC4}">
      <dgm:prSet/>
      <dgm:spPr/>
      <dgm:t>
        <a:bodyPr/>
        <a:lstStyle/>
        <a:p>
          <a:endParaRPr lang="en-US"/>
        </a:p>
      </dgm:t>
    </dgm:pt>
    <dgm:pt modelId="{FC345C88-8F44-4DE8-A2E6-4CF5C5C0D7AE}">
      <dgm:prSet/>
      <dgm:spPr/>
      <dgm:t>
        <a:bodyPr/>
        <a:lstStyle/>
        <a:p>
          <a:pPr rtl="0"/>
          <a:r>
            <a:rPr lang="en-US" dirty="0"/>
            <a:t>NOM EN FRANÇAIS: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Hépatite</a:t>
          </a:r>
          <a:r>
            <a:rPr lang="en-US" dirty="0">
              <a:latin typeface="Calibri Light" panose="020F0302020204030204"/>
            </a:rPr>
            <a:t> B</a:t>
          </a:r>
          <a:endParaRPr lang="en-US" dirty="0"/>
        </a:p>
      </dgm:t>
    </dgm:pt>
    <dgm:pt modelId="{5A5F4F5B-85EA-470B-8AB2-1B5EB6A2A9E4}" type="parTrans" cxnId="{A9F7EF7A-6B2B-4AEF-9D6E-0FAF818AA75D}">
      <dgm:prSet/>
      <dgm:spPr/>
      <dgm:t>
        <a:bodyPr/>
        <a:lstStyle/>
        <a:p>
          <a:endParaRPr lang="en-US"/>
        </a:p>
      </dgm:t>
    </dgm:pt>
    <dgm:pt modelId="{7F3F4BC9-322E-44FE-847E-3CA6FFDC9FE3}" type="sibTrans" cxnId="{A9F7EF7A-6B2B-4AEF-9D6E-0FAF818AA75D}">
      <dgm:prSet/>
      <dgm:spPr/>
      <dgm:t>
        <a:bodyPr/>
        <a:lstStyle/>
        <a:p>
          <a:endParaRPr lang="en-US"/>
        </a:p>
      </dgm:t>
    </dgm:pt>
    <dgm:pt modelId="{C31F7F25-A841-4440-9053-BE2C3F9F3EA4}">
      <dgm:prSet/>
      <dgm:spPr/>
      <dgm:t>
        <a:bodyPr/>
        <a:lstStyle/>
        <a:p>
          <a:pPr rtl="0"/>
          <a:r>
            <a:rPr lang="en-US" dirty="0"/>
            <a:t>TRAITEMENT?</a:t>
          </a:r>
          <a:r>
            <a:rPr lang="en-US" dirty="0">
              <a:latin typeface="Calibri Light" panose="020F0302020204030204"/>
            </a:rPr>
            <a:t> Aucuns</a:t>
          </a:r>
          <a:endParaRPr lang="en-US" dirty="0"/>
        </a:p>
      </dgm:t>
    </dgm:pt>
    <dgm:pt modelId="{731B5C9F-B7C0-44F1-B322-BF6B311B66F2}" type="parTrans" cxnId="{8496050A-69E3-4E53-97F0-61D408E103D1}">
      <dgm:prSet/>
      <dgm:spPr/>
      <dgm:t>
        <a:bodyPr/>
        <a:lstStyle/>
        <a:p>
          <a:endParaRPr lang="en-US"/>
        </a:p>
      </dgm:t>
    </dgm:pt>
    <dgm:pt modelId="{2A1E3138-B3FC-49A0-BEC2-22CB4457BA1C}" type="sibTrans" cxnId="{8496050A-69E3-4E53-97F0-61D408E103D1}">
      <dgm:prSet/>
      <dgm:spPr/>
      <dgm:t>
        <a:bodyPr/>
        <a:lstStyle/>
        <a:p>
          <a:endParaRPr lang="en-US"/>
        </a:p>
      </dgm:t>
    </dgm:pt>
    <dgm:pt modelId="{3DDDB8D3-F15D-40A2-896D-4251F7493B68}" type="pres">
      <dgm:prSet presAssocID="{3526E1AA-2B9D-48EF-A395-0EA40F6E9DBA}" presName="root" presStyleCnt="0">
        <dgm:presLayoutVars>
          <dgm:dir/>
          <dgm:resizeHandles val="exact"/>
        </dgm:presLayoutVars>
      </dgm:prSet>
      <dgm:spPr/>
    </dgm:pt>
    <dgm:pt modelId="{380F611F-904C-441F-953B-F06556FD73DA}" type="pres">
      <dgm:prSet presAssocID="{3526E1AA-2B9D-48EF-A395-0EA40F6E9DBA}" presName="container" presStyleCnt="0">
        <dgm:presLayoutVars>
          <dgm:dir/>
          <dgm:resizeHandles val="exact"/>
        </dgm:presLayoutVars>
      </dgm:prSet>
      <dgm:spPr/>
    </dgm:pt>
    <dgm:pt modelId="{B1C4E124-3524-4A1C-BD07-008D91F312F1}" type="pres">
      <dgm:prSet presAssocID="{F16FACF7-CB7A-46D4-8ACA-12519CD250EE}" presName="compNode" presStyleCnt="0"/>
      <dgm:spPr/>
    </dgm:pt>
    <dgm:pt modelId="{892948E8-4712-4A1F-A1E5-F34A611B3F0D}" type="pres">
      <dgm:prSet presAssocID="{F16FACF7-CB7A-46D4-8ACA-12519CD250EE}" presName="iconBgRect" presStyleLbl="bgShp" presStyleIdx="0" presStyleCnt="4"/>
      <dgm:spPr/>
    </dgm:pt>
    <dgm:pt modelId="{0233FC12-8202-4D40-9FF0-2F4C20C39910}" type="pres">
      <dgm:prSet presAssocID="{F16FACF7-CB7A-46D4-8ACA-12519CD250E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BBAD7D29-58A0-48EF-9E95-D1C2769E27A0}" type="pres">
      <dgm:prSet presAssocID="{F16FACF7-CB7A-46D4-8ACA-12519CD250EE}" presName="spaceRect" presStyleCnt="0"/>
      <dgm:spPr/>
    </dgm:pt>
    <dgm:pt modelId="{450341E5-E823-4D98-8032-FF94C18A7A71}" type="pres">
      <dgm:prSet presAssocID="{F16FACF7-CB7A-46D4-8ACA-12519CD250EE}" presName="textRect" presStyleLbl="revTx" presStyleIdx="0" presStyleCnt="4">
        <dgm:presLayoutVars>
          <dgm:chMax val="1"/>
          <dgm:chPref val="1"/>
        </dgm:presLayoutVars>
      </dgm:prSet>
      <dgm:spPr/>
    </dgm:pt>
    <dgm:pt modelId="{26B31438-19E0-4E09-A25F-C27322D1848F}" type="pres">
      <dgm:prSet presAssocID="{4160F8FF-DA6F-4C1B-A081-4AA436DEB32D}" presName="sibTrans" presStyleLbl="sibTrans2D1" presStyleIdx="0" presStyleCnt="0"/>
      <dgm:spPr/>
    </dgm:pt>
    <dgm:pt modelId="{E02DA0C3-5166-4543-90F6-945A86AAFD9B}" type="pres">
      <dgm:prSet presAssocID="{38F8AA51-763E-4FDE-BFD7-8069BCE23371}" presName="compNode" presStyleCnt="0"/>
      <dgm:spPr/>
    </dgm:pt>
    <dgm:pt modelId="{E12BF049-AE04-4CB9-BBFE-A6F06CB4296F}" type="pres">
      <dgm:prSet presAssocID="{38F8AA51-763E-4FDE-BFD7-8069BCE23371}" presName="iconBgRect" presStyleLbl="bgShp" presStyleIdx="1" presStyleCnt="4"/>
      <dgm:spPr/>
    </dgm:pt>
    <dgm:pt modelId="{09AA880E-BC7C-425F-B197-17D4864D137E}" type="pres">
      <dgm:prSet presAssocID="{38F8AA51-763E-4FDE-BFD7-8069BCE2337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F144D3E9-EBB4-4156-B530-B67FA54590C2}" type="pres">
      <dgm:prSet presAssocID="{38F8AA51-763E-4FDE-BFD7-8069BCE23371}" presName="spaceRect" presStyleCnt="0"/>
      <dgm:spPr/>
    </dgm:pt>
    <dgm:pt modelId="{730400FD-D5AD-479C-ABA4-A6910B51BDDD}" type="pres">
      <dgm:prSet presAssocID="{38F8AA51-763E-4FDE-BFD7-8069BCE23371}" presName="textRect" presStyleLbl="revTx" presStyleIdx="1" presStyleCnt="4">
        <dgm:presLayoutVars>
          <dgm:chMax val="1"/>
          <dgm:chPref val="1"/>
        </dgm:presLayoutVars>
      </dgm:prSet>
      <dgm:spPr/>
    </dgm:pt>
    <dgm:pt modelId="{60EEF4A2-DAF0-49A3-912D-A9758E4D51A5}" type="pres">
      <dgm:prSet presAssocID="{AACDD318-2FCA-4B6E-91EA-5257FFF7445F}" presName="sibTrans" presStyleLbl="sibTrans2D1" presStyleIdx="0" presStyleCnt="0"/>
      <dgm:spPr/>
    </dgm:pt>
    <dgm:pt modelId="{0E712F69-CACC-42D4-8A9A-3D2A9DCFDDE3}" type="pres">
      <dgm:prSet presAssocID="{FC345C88-8F44-4DE8-A2E6-4CF5C5C0D7AE}" presName="compNode" presStyleCnt="0"/>
      <dgm:spPr/>
    </dgm:pt>
    <dgm:pt modelId="{B30C10DB-38EF-4B28-B1B8-692306142D9A}" type="pres">
      <dgm:prSet presAssocID="{FC345C88-8F44-4DE8-A2E6-4CF5C5C0D7AE}" presName="iconBgRect" presStyleLbl="bgShp" presStyleIdx="2" presStyleCnt="4"/>
      <dgm:spPr/>
    </dgm:pt>
    <dgm:pt modelId="{C72C34BB-3FF7-4B25-96B3-58A447B8210A}" type="pres">
      <dgm:prSet presAssocID="{FC345C88-8F44-4DE8-A2E6-4CF5C5C0D7A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ll paint brush"/>
        </a:ext>
      </dgm:extLst>
    </dgm:pt>
    <dgm:pt modelId="{4D8FC399-09E5-424D-B2F3-A42B4E1B9ED1}" type="pres">
      <dgm:prSet presAssocID="{FC345C88-8F44-4DE8-A2E6-4CF5C5C0D7AE}" presName="spaceRect" presStyleCnt="0"/>
      <dgm:spPr/>
    </dgm:pt>
    <dgm:pt modelId="{A252C2A3-CEEB-45F8-94D0-D70086BB71B7}" type="pres">
      <dgm:prSet presAssocID="{FC345C88-8F44-4DE8-A2E6-4CF5C5C0D7AE}" presName="textRect" presStyleLbl="revTx" presStyleIdx="2" presStyleCnt="4">
        <dgm:presLayoutVars>
          <dgm:chMax val="1"/>
          <dgm:chPref val="1"/>
        </dgm:presLayoutVars>
      </dgm:prSet>
      <dgm:spPr/>
    </dgm:pt>
    <dgm:pt modelId="{983C4196-8B87-4B0E-975A-A69B24FEAF6F}" type="pres">
      <dgm:prSet presAssocID="{7F3F4BC9-322E-44FE-847E-3CA6FFDC9FE3}" presName="sibTrans" presStyleLbl="sibTrans2D1" presStyleIdx="0" presStyleCnt="0"/>
      <dgm:spPr/>
    </dgm:pt>
    <dgm:pt modelId="{8AEBD058-9D4B-43F5-9590-30F895EF413A}" type="pres">
      <dgm:prSet presAssocID="{C31F7F25-A841-4440-9053-BE2C3F9F3EA4}" presName="compNode" presStyleCnt="0"/>
      <dgm:spPr/>
    </dgm:pt>
    <dgm:pt modelId="{9F8EEBDA-FBFD-4BB1-A455-FDAC543EE9FB}" type="pres">
      <dgm:prSet presAssocID="{C31F7F25-A841-4440-9053-BE2C3F9F3EA4}" presName="iconBgRect" presStyleLbl="bgShp" presStyleIdx="3" presStyleCnt="4"/>
      <dgm:spPr/>
    </dgm:pt>
    <dgm:pt modelId="{5EAEFE41-1272-41E5-B574-4ADEEF968816}" type="pres">
      <dgm:prSet presAssocID="{C31F7F25-A841-4440-9053-BE2C3F9F3EA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1D72437C-F50D-4B3F-A492-B8812C8F4E9E}" type="pres">
      <dgm:prSet presAssocID="{C31F7F25-A841-4440-9053-BE2C3F9F3EA4}" presName="spaceRect" presStyleCnt="0"/>
      <dgm:spPr/>
    </dgm:pt>
    <dgm:pt modelId="{1C13EBD2-EA28-45CA-A10D-144AF5543034}" type="pres">
      <dgm:prSet presAssocID="{C31F7F25-A841-4440-9053-BE2C3F9F3EA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496050A-69E3-4E53-97F0-61D408E103D1}" srcId="{3526E1AA-2B9D-48EF-A395-0EA40F6E9DBA}" destId="{C31F7F25-A841-4440-9053-BE2C3F9F3EA4}" srcOrd="3" destOrd="0" parTransId="{731B5C9F-B7C0-44F1-B322-BF6B311B66F2}" sibTransId="{2A1E3138-B3FC-49A0-BEC2-22CB4457BA1C}"/>
    <dgm:cxn modelId="{4995981D-D4DB-45B6-AD25-A2D92F7D2EBF}" srcId="{3526E1AA-2B9D-48EF-A395-0EA40F6E9DBA}" destId="{F16FACF7-CB7A-46D4-8ACA-12519CD250EE}" srcOrd="0" destOrd="0" parTransId="{053F33A6-BE5A-47D2-8804-06B4661B6238}" sibTransId="{4160F8FF-DA6F-4C1B-A081-4AA436DEB32D}"/>
    <dgm:cxn modelId="{5A40515D-DF56-4428-803A-9A8D3A080F76}" type="presOf" srcId="{AACDD318-2FCA-4B6E-91EA-5257FFF7445F}" destId="{60EEF4A2-DAF0-49A3-912D-A9758E4D51A5}" srcOrd="0" destOrd="0" presId="urn:microsoft.com/office/officeart/2018/2/layout/IconCircleList"/>
    <dgm:cxn modelId="{89815460-885A-4CEE-8A6D-0C8D66B52733}" type="presOf" srcId="{38F8AA51-763E-4FDE-BFD7-8069BCE23371}" destId="{730400FD-D5AD-479C-ABA4-A6910B51BDDD}" srcOrd="0" destOrd="0" presId="urn:microsoft.com/office/officeart/2018/2/layout/IconCircleList"/>
    <dgm:cxn modelId="{24E62962-B4A8-4B1F-A6DD-5B68334CD7A1}" type="presOf" srcId="{FC345C88-8F44-4DE8-A2E6-4CF5C5C0D7AE}" destId="{A252C2A3-CEEB-45F8-94D0-D70086BB71B7}" srcOrd="0" destOrd="0" presId="urn:microsoft.com/office/officeart/2018/2/layout/IconCircleList"/>
    <dgm:cxn modelId="{F83C454D-8B1C-4A60-981A-58E937181DEA}" type="presOf" srcId="{C31F7F25-A841-4440-9053-BE2C3F9F3EA4}" destId="{1C13EBD2-EA28-45CA-A10D-144AF5543034}" srcOrd="0" destOrd="0" presId="urn:microsoft.com/office/officeart/2018/2/layout/IconCircleList"/>
    <dgm:cxn modelId="{75E97D51-E581-470E-9C4A-6FBB98577AC4}" srcId="{3526E1AA-2B9D-48EF-A395-0EA40F6E9DBA}" destId="{38F8AA51-763E-4FDE-BFD7-8069BCE23371}" srcOrd="1" destOrd="0" parTransId="{9F2A397B-03B1-4415-B0EF-8EE1D242F3B4}" sibTransId="{AACDD318-2FCA-4B6E-91EA-5257FFF7445F}"/>
    <dgm:cxn modelId="{FF628051-ACA0-4EFC-BF79-C8F014A4E522}" type="presOf" srcId="{3526E1AA-2B9D-48EF-A395-0EA40F6E9DBA}" destId="{3DDDB8D3-F15D-40A2-896D-4251F7493B68}" srcOrd="0" destOrd="0" presId="urn:microsoft.com/office/officeart/2018/2/layout/IconCircleList"/>
    <dgm:cxn modelId="{FC0EDB78-F82D-4417-9210-696B856EB7A7}" type="presOf" srcId="{7F3F4BC9-322E-44FE-847E-3CA6FFDC9FE3}" destId="{983C4196-8B87-4B0E-975A-A69B24FEAF6F}" srcOrd="0" destOrd="0" presId="urn:microsoft.com/office/officeart/2018/2/layout/IconCircleList"/>
    <dgm:cxn modelId="{A9F7EF7A-6B2B-4AEF-9D6E-0FAF818AA75D}" srcId="{3526E1AA-2B9D-48EF-A395-0EA40F6E9DBA}" destId="{FC345C88-8F44-4DE8-A2E6-4CF5C5C0D7AE}" srcOrd="2" destOrd="0" parTransId="{5A5F4F5B-85EA-470B-8AB2-1B5EB6A2A9E4}" sibTransId="{7F3F4BC9-322E-44FE-847E-3CA6FFDC9FE3}"/>
    <dgm:cxn modelId="{D3B308A7-E8A7-445D-9391-FB0107BEE35D}" type="presOf" srcId="{F16FACF7-CB7A-46D4-8ACA-12519CD250EE}" destId="{450341E5-E823-4D98-8032-FF94C18A7A71}" srcOrd="0" destOrd="0" presId="urn:microsoft.com/office/officeart/2018/2/layout/IconCircleList"/>
    <dgm:cxn modelId="{0B5B06FF-E75A-4C27-8614-7B16F5E689FE}" type="presOf" srcId="{4160F8FF-DA6F-4C1B-A081-4AA436DEB32D}" destId="{26B31438-19E0-4E09-A25F-C27322D1848F}" srcOrd="0" destOrd="0" presId="urn:microsoft.com/office/officeart/2018/2/layout/IconCircleList"/>
    <dgm:cxn modelId="{92BB632F-749B-4BF1-A1FE-16A09BC69953}" type="presParOf" srcId="{3DDDB8D3-F15D-40A2-896D-4251F7493B68}" destId="{380F611F-904C-441F-953B-F06556FD73DA}" srcOrd="0" destOrd="0" presId="urn:microsoft.com/office/officeart/2018/2/layout/IconCircleList"/>
    <dgm:cxn modelId="{C0D30A7C-8B77-47FB-9D69-82371E3E8FD2}" type="presParOf" srcId="{380F611F-904C-441F-953B-F06556FD73DA}" destId="{B1C4E124-3524-4A1C-BD07-008D91F312F1}" srcOrd="0" destOrd="0" presId="urn:microsoft.com/office/officeart/2018/2/layout/IconCircleList"/>
    <dgm:cxn modelId="{DB113C42-8801-4D56-B1F5-CD748BABCFB0}" type="presParOf" srcId="{B1C4E124-3524-4A1C-BD07-008D91F312F1}" destId="{892948E8-4712-4A1F-A1E5-F34A611B3F0D}" srcOrd="0" destOrd="0" presId="urn:microsoft.com/office/officeart/2018/2/layout/IconCircleList"/>
    <dgm:cxn modelId="{E344951E-B523-43A0-BAFE-839C15506166}" type="presParOf" srcId="{B1C4E124-3524-4A1C-BD07-008D91F312F1}" destId="{0233FC12-8202-4D40-9FF0-2F4C20C39910}" srcOrd="1" destOrd="0" presId="urn:microsoft.com/office/officeart/2018/2/layout/IconCircleList"/>
    <dgm:cxn modelId="{CAE3AEE0-8808-4C3C-B6C1-5224676E6E35}" type="presParOf" srcId="{B1C4E124-3524-4A1C-BD07-008D91F312F1}" destId="{BBAD7D29-58A0-48EF-9E95-D1C2769E27A0}" srcOrd="2" destOrd="0" presId="urn:microsoft.com/office/officeart/2018/2/layout/IconCircleList"/>
    <dgm:cxn modelId="{67B2ECB3-460D-4DB3-B167-8EDEBF463DA5}" type="presParOf" srcId="{B1C4E124-3524-4A1C-BD07-008D91F312F1}" destId="{450341E5-E823-4D98-8032-FF94C18A7A71}" srcOrd="3" destOrd="0" presId="urn:microsoft.com/office/officeart/2018/2/layout/IconCircleList"/>
    <dgm:cxn modelId="{129BFA09-D33E-40DD-9B45-9D790CFDF462}" type="presParOf" srcId="{380F611F-904C-441F-953B-F06556FD73DA}" destId="{26B31438-19E0-4E09-A25F-C27322D1848F}" srcOrd="1" destOrd="0" presId="urn:microsoft.com/office/officeart/2018/2/layout/IconCircleList"/>
    <dgm:cxn modelId="{5B86C972-4D4D-468E-9061-00689D5A672F}" type="presParOf" srcId="{380F611F-904C-441F-953B-F06556FD73DA}" destId="{E02DA0C3-5166-4543-90F6-945A86AAFD9B}" srcOrd="2" destOrd="0" presId="urn:microsoft.com/office/officeart/2018/2/layout/IconCircleList"/>
    <dgm:cxn modelId="{A9388C75-2794-45F5-8FBC-5CD93510EF76}" type="presParOf" srcId="{E02DA0C3-5166-4543-90F6-945A86AAFD9B}" destId="{E12BF049-AE04-4CB9-BBFE-A6F06CB4296F}" srcOrd="0" destOrd="0" presId="urn:microsoft.com/office/officeart/2018/2/layout/IconCircleList"/>
    <dgm:cxn modelId="{9B15C5CF-D923-4CBF-81CB-EC6AE7B25906}" type="presParOf" srcId="{E02DA0C3-5166-4543-90F6-945A86AAFD9B}" destId="{09AA880E-BC7C-425F-B197-17D4864D137E}" srcOrd="1" destOrd="0" presId="urn:microsoft.com/office/officeart/2018/2/layout/IconCircleList"/>
    <dgm:cxn modelId="{33A08FD2-9143-4A55-BE05-0E9879CF15C3}" type="presParOf" srcId="{E02DA0C3-5166-4543-90F6-945A86AAFD9B}" destId="{F144D3E9-EBB4-4156-B530-B67FA54590C2}" srcOrd="2" destOrd="0" presId="urn:microsoft.com/office/officeart/2018/2/layout/IconCircleList"/>
    <dgm:cxn modelId="{8E6D6B79-97B4-452E-84D2-AE0BB4E451AE}" type="presParOf" srcId="{E02DA0C3-5166-4543-90F6-945A86AAFD9B}" destId="{730400FD-D5AD-479C-ABA4-A6910B51BDDD}" srcOrd="3" destOrd="0" presId="urn:microsoft.com/office/officeart/2018/2/layout/IconCircleList"/>
    <dgm:cxn modelId="{D9027E65-A93E-4F79-8816-8C0B5233BBD5}" type="presParOf" srcId="{380F611F-904C-441F-953B-F06556FD73DA}" destId="{60EEF4A2-DAF0-49A3-912D-A9758E4D51A5}" srcOrd="3" destOrd="0" presId="urn:microsoft.com/office/officeart/2018/2/layout/IconCircleList"/>
    <dgm:cxn modelId="{52C5E5D8-F790-4E7E-AD36-099F6488C272}" type="presParOf" srcId="{380F611F-904C-441F-953B-F06556FD73DA}" destId="{0E712F69-CACC-42D4-8A9A-3D2A9DCFDDE3}" srcOrd="4" destOrd="0" presId="urn:microsoft.com/office/officeart/2018/2/layout/IconCircleList"/>
    <dgm:cxn modelId="{12B64840-EBF9-48F0-8763-D03FCF0E1B53}" type="presParOf" srcId="{0E712F69-CACC-42D4-8A9A-3D2A9DCFDDE3}" destId="{B30C10DB-38EF-4B28-B1B8-692306142D9A}" srcOrd="0" destOrd="0" presId="urn:microsoft.com/office/officeart/2018/2/layout/IconCircleList"/>
    <dgm:cxn modelId="{C434E7EA-09D9-4665-B6A2-28B3D7DBF137}" type="presParOf" srcId="{0E712F69-CACC-42D4-8A9A-3D2A9DCFDDE3}" destId="{C72C34BB-3FF7-4B25-96B3-58A447B8210A}" srcOrd="1" destOrd="0" presId="urn:microsoft.com/office/officeart/2018/2/layout/IconCircleList"/>
    <dgm:cxn modelId="{A4E7679B-E0B0-4EFD-88C5-BC9789267AF1}" type="presParOf" srcId="{0E712F69-CACC-42D4-8A9A-3D2A9DCFDDE3}" destId="{4D8FC399-09E5-424D-B2F3-A42B4E1B9ED1}" srcOrd="2" destOrd="0" presId="urn:microsoft.com/office/officeart/2018/2/layout/IconCircleList"/>
    <dgm:cxn modelId="{7041E2CA-70B0-421C-B019-D110D8990DFA}" type="presParOf" srcId="{0E712F69-CACC-42D4-8A9A-3D2A9DCFDDE3}" destId="{A252C2A3-CEEB-45F8-94D0-D70086BB71B7}" srcOrd="3" destOrd="0" presId="urn:microsoft.com/office/officeart/2018/2/layout/IconCircleList"/>
    <dgm:cxn modelId="{9EEF78BE-1AC1-4844-8B98-80E931365C64}" type="presParOf" srcId="{380F611F-904C-441F-953B-F06556FD73DA}" destId="{983C4196-8B87-4B0E-975A-A69B24FEAF6F}" srcOrd="5" destOrd="0" presId="urn:microsoft.com/office/officeart/2018/2/layout/IconCircleList"/>
    <dgm:cxn modelId="{4D481B58-33DC-4C6C-9FFF-0599623D112D}" type="presParOf" srcId="{380F611F-904C-441F-953B-F06556FD73DA}" destId="{8AEBD058-9D4B-43F5-9590-30F895EF413A}" srcOrd="6" destOrd="0" presId="urn:microsoft.com/office/officeart/2018/2/layout/IconCircleList"/>
    <dgm:cxn modelId="{E31AB4F8-3E24-4AB7-B0A9-F719F8D719AE}" type="presParOf" srcId="{8AEBD058-9D4B-43F5-9590-30F895EF413A}" destId="{9F8EEBDA-FBFD-4BB1-A455-FDAC543EE9FB}" srcOrd="0" destOrd="0" presId="urn:microsoft.com/office/officeart/2018/2/layout/IconCircleList"/>
    <dgm:cxn modelId="{F8A42C72-76FE-4E40-90BD-35DE229A718C}" type="presParOf" srcId="{8AEBD058-9D4B-43F5-9590-30F895EF413A}" destId="{5EAEFE41-1272-41E5-B574-4ADEEF968816}" srcOrd="1" destOrd="0" presId="urn:microsoft.com/office/officeart/2018/2/layout/IconCircleList"/>
    <dgm:cxn modelId="{5CC5EA61-6899-4754-A634-7345845A6DBA}" type="presParOf" srcId="{8AEBD058-9D4B-43F5-9590-30F895EF413A}" destId="{1D72437C-F50D-4B3F-A492-B8812C8F4E9E}" srcOrd="2" destOrd="0" presId="urn:microsoft.com/office/officeart/2018/2/layout/IconCircleList"/>
    <dgm:cxn modelId="{9DBF1BA8-BBC9-452F-B7AB-40A222EE2524}" type="presParOf" srcId="{8AEBD058-9D4B-43F5-9590-30F895EF413A}" destId="{1C13EBD2-EA28-45CA-A10D-144AF554303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526E1AA-2B9D-48EF-A395-0EA40F6E9DB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F16FACF7-CB7A-46D4-8ACA-12519CD250EE}">
      <dgm:prSet/>
      <dgm:spPr/>
      <dgm:t>
        <a:bodyPr/>
        <a:lstStyle/>
        <a:p>
          <a:pPr rtl="0"/>
          <a:r>
            <a:rPr lang="en-US" dirty="0"/>
            <a:t>NOM SCIENTIFIQUE:</a:t>
          </a:r>
          <a:r>
            <a:rPr lang="en-US" dirty="0">
              <a:latin typeface="Calibri Light" panose="020F0302020204030204"/>
            </a:rPr>
            <a:t> Neisseria </a:t>
          </a:r>
          <a:r>
            <a:rPr lang="en-US" dirty="0" err="1">
              <a:latin typeface="Calibri Light" panose="020F0302020204030204"/>
            </a:rPr>
            <a:t>gonorhoae</a:t>
          </a:r>
          <a:endParaRPr lang="en-US" dirty="0" err="1"/>
        </a:p>
      </dgm:t>
    </dgm:pt>
    <dgm:pt modelId="{053F33A6-BE5A-47D2-8804-06B4661B6238}" type="parTrans" cxnId="{4995981D-D4DB-45B6-AD25-A2D92F7D2EBF}">
      <dgm:prSet/>
      <dgm:spPr/>
      <dgm:t>
        <a:bodyPr/>
        <a:lstStyle/>
        <a:p>
          <a:endParaRPr lang="en-US"/>
        </a:p>
      </dgm:t>
    </dgm:pt>
    <dgm:pt modelId="{4160F8FF-DA6F-4C1B-A081-4AA436DEB32D}" type="sibTrans" cxnId="{4995981D-D4DB-45B6-AD25-A2D92F7D2EBF}">
      <dgm:prSet/>
      <dgm:spPr/>
      <dgm:t>
        <a:bodyPr/>
        <a:lstStyle/>
        <a:p>
          <a:endParaRPr lang="en-US"/>
        </a:p>
      </dgm:t>
    </dgm:pt>
    <dgm:pt modelId="{38F8AA51-763E-4FDE-BFD7-8069BCE23371}">
      <dgm:prSet/>
      <dgm:spPr/>
      <dgm:t>
        <a:bodyPr/>
        <a:lstStyle/>
        <a:p>
          <a:pPr rtl="0"/>
          <a:r>
            <a:rPr lang="en-US" dirty="0"/>
            <a:t>CLASSIFICATION: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Règne</a:t>
          </a:r>
          <a:r>
            <a:rPr lang="en-US" dirty="0">
              <a:latin typeface="Calibri Light" panose="020F0302020204030204"/>
            </a:rPr>
            <a:t> des </a:t>
          </a:r>
          <a:r>
            <a:rPr lang="en-US" dirty="0" err="1">
              <a:latin typeface="Calibri Light" panose="020F0302020204030204"/>
            </a:rPr>
            <a:t>monorès</a:t>
          </a:r>
          <a:endParaRPr lang="en-US" dirty="0" err="1"/>
        </a:p>
      </dgm:t>
    </dgm:pt>
    <dgm:pt modelId="{9F2A397B-03B1-4415-B0EF-8EE1D242F3B4}" type="parTrans" cxnId="{75E97D51-E581-470E-9C4A-6FBB98577AC4}">
      <dgm:prSet/>
      <dgm:spPr/>
      <dgm:t>
        <a:bodyPr/>
        <a:lstStyle/>
        <a:p>
          <a:endParaRPr lang="en-US"/>
        </a:p>
      </dgm:t>
    </dgm:pt>
    <dgm:pt modelId="{AACDD318-2FCA-4B6E-91EA-5257FFF7445F}" type="sibTrans" cxnId="{75E97D51-E581-470E-9C4A-6FBB98577AC4}">
      <dgm:prSet/>
      <dgm:spPr/>
      <dgm:t>
        <a:bodyPr/>
        <a:lstStyle/>
        <a:p>
          <a:endParaRPr lang="en-US"/>
        </a:p>
      </dgm:t>
    </dgm:pt>
    <dgm:pt modelId="{FC345C88-8F44-4DE8-A2E6-4CF5C5C0D7AE}">
      <dgm:prSet/>
      <dgm:spPr/>
      <dgm:t>
        <a:bodyPr/>
        <a:lstStyle/>
        <a:p>
          <a:pPr rtl="0"/>
          <a:r>
            <a:rPr lang="en-US" dirty="0"/>
            <a:t>NOM EN FRANÇAIS: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Gonorrhée</a:t>
          </a:r>
          <a:endParaRPr lang="en-US" dirty="0" err="1"/>
        </a:p>
      </dgm:t>
    </dgm:pt>
    <dgm:pt modelId="{5A5F4F5B-85EA-470B-8AB2-1B5EB6A2A9E4}" type="parTrans" cxnId="{A9F7EF7A-6B2B-4AEF-9D6E-0FAF818AA75D}">
      <dgm:prSet/>
      <dgm:spPr/>
      <dgm:t>
        <a:bodyPr/>
        <a:lstStyle/>
        <a:p>
          <a:endParaRPr lang="en-US"/>
        </a:p>
      </dgm:t>
    </dgm:pt>
    <dgm:pt modelId="{7F3F4BC9-322E-44FE-847E-3CA6FFDC9FE3}" type="sibTrans" cxnId="{A9F7EF7A-6B2B-4AEF-9D6E-0FAF818AA75D}">
      <dgm:prSet/>
      <dgm:spPr/>
      <dgm:t>
        <a:bodyPr/>
        <a:lstStyle/>
        <a:p>
          <a:endParaRPr lang="en-US"/>
        </a:p>
      </dgm:t>
    </dgm:pt>
    <dgm:pt modelId="{C31F7F25-A841-4440-9053-BE2C3F9F3EA4}">
      <dgm:prSet/>
      <dgm:spPr/>
      <dgm:t>
        <a:bodyPr/>
        <a:lstStyle/>
        <a:p>
          <a:pPr rtl="0"/>
          <a:r>
            <a:rPr lang="en-US" dirty="0"/>
            <a:t>TRAITEMENT?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Antibiotiques</a:t>
          </a:r>
          <a:endParaRPr lang="en-US" dirty="0" err="1"/>
        </a:p>
      </dgm:t>
    </dgm:pt>
    <dgm:pt modelId="{731B5C9F-B7C0-44F1-B322-BF6B311B66F2}" type="parTrans" cxnId="{8496050A-69E3-4E53-97F0-61D408E103D1}">
      <dgm:prSet/>
      <dgm:spPr/>
      <dgm:t>
        <a:bodyPr/>
        <a:lstStyle/>
        <a:p>
          <a:endParaRPr lang="en-US"/>
        </a:p>
      </dgm:t>
    </dgm:pt>
    <dgm:pt modelId="{2A1E3138-B3FC-49A0-BEC2-22CB4457BA1C}" type="sibTrans" cxnId="{8496050A-69E3-4E53-97F0-61D408E103D1}">
      <dgm:prSet/>
      <dgm:spPr/>
      <dgm:t>
        <a:bodyPr/>
        <a:lstStyle/>
        <a:p>
          <a:endParaRPr lang="en-US"/>
        </a:p>
      </dgm:t>
    </dgm:pt>
    <dgm:pt modelId="{3DDDB8D3-F15D-40A2-896D-4251F7493B68}" type="pres">
      <dgm:prSet presAssocID="{3526E1AA-2B9D-48EF-A395-0EA40F6E9DBA}" presName="root" presStyleCnt="0">
        <dgm:presLayoutVars>
          <dgm:dir/>
          <dgm:resizeHandles val="exact"/>
        </dgm:presLayoutVars>
      </dgm:prSet>
      <dgm:spPr/>
    </dgm:pt>
    <dgm:pt modelId="{380F611F-904C-441F-953B-F06556FD73DA}" type="pres">
      <dgm:prSet presAssocID="{3526E1AA-2B9D-48EF-A395-0EA40F6E9DBA}" presName="container" presStyleCnt="0">
        <dgm:presLayoutVars>
          <dgm:dir/>
          <dgm:resizeHandles val="exact"/>
        </dgm:presLayoutVars>
      </dgm:prSet>
      <dgm:spPr/>
    </dgm:pt>
    <dgm:pt modelId="{B1C4E124-3524-4A1C-BD07-008D91F312F1}" type="pres">
      <dgm:prSet presAssocID="{F16FACF7-CB7A-46D4-8ACA-12519CD250EE}" presName="compNode" presStyleCnt="0"/>
      <dgm:spPr/>
    </dgm:pt>
    <dgm:pt modelId="{892948E8-4712-4A1F-A1E5-F34A611B3F0D}" type="pres">
      <dgm:prSet presAssocID="{F16FACF7-CB7A-46D4-8ACA-12519CD250EE}" presName="iconBgRect" presStyleLbl="bgShp" presStyleIdx="0" presStyleCnt="4"/>
      <dgm:spPr/>
    </dgm:pt>
    <dgm:pt modelId="{0233FC12-8202-4D40-9FF0-2F4C20C39910}" type="pres">
      <dgm:prSet presAssocID="{F16FACF7-CB7A-46D4-8ACA-12519CD250E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BBAD7D29-58A0-48EF-9E95-D1C2769E27A0}" type="pres">
      <dgm:prSet presAssocID="{F16FACF7-CB7A-46D4-8ACA-12519CD250EE}" presName="spaceRect" presStyleCnt="0"/>
      <dgm:spPr/>
    </dgm:pt>
    <dgm:pt modelId="{450341E5-E823-4D98-8032-FF94C18A7A71}" type="pres">
      <dgm:prSet presAssocID="{F16FACF7-CB7A-46D4-8ACA-12519CD250EE}" presName="textRect" presStyleLbl="revTx" presStyleIdx="0" presStyleCnt="4">
        <dgm:presLayoutVars>
          <dgm:chMax val="1"/>
          <dgm:chPref val="1"/>
        </dgm:presLayoutVars>
      </dgm:prSet>
      <dgm:spPr/>
    </dgm:pt>
    <dgm:pt modelId="{26B31438-19E0-4E09-A25F-C27322D1848F}" type="pres">
      <dgm:prSet presAssocID="{4160F8FF-DA6F-4C1B-A081-4AA436DEB32D}" presName="sibTrans" presStyleLbl="sibTrans2D1" presStyleIdx="0" presStyleCnt="0"/>
      <dgm:spPr/>
    </dgm:pt>
    <dgm:pt modelId="{E02DA0C3-5166-4543-90F6-945A86AAFD9B}" type="pres">
      <dgm:prSet presAssocID="{38F8AA51-763E-4FDE-BFD7-8069BCE23371}" presName="compNode" presStyleCnt="0"/>
      <dgm:spPr/>
    </dgm:pt>
    <dgm:pt modelId="{E12BF049-AE04-4CB9-BBFE-A6F06CB4296F}" type="pres">
      <dgm:prSet presAssocID="{38F8AA51-763E-4FDE-BFD7-8069BCE23371}" presName="iconBgRect" presStyleLbl="bgShp" presStyleIdx="1" presStyleCnt="4"/>
      <dgm:spPr/>
    </dgm:pt>
    <dgm:pt modelId="{09AA880E-BC7C-425F-B197-17D4864D137E}" type="pres">
      <dgm:prSet presAssocID="{38F8AA51-763E-4FDE-BFD7-8069BCE2337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F144D3E9-EBB4-4156-B530-B67FA54590C2}" type="pres">
      <dgm:prSet presAssocID="{38F8AA51-763E-4FDE-BFD7-8069BCE23371}" presName="spaceRect" presStyleCnt="0"/>
      <dgm:spPr/>
    </dgm:pt>
    <dgm:pt modelId="{730400FD-D5AD-479C-ABA4-A6910B51BDDD}" type="pres">
      <dgm:prSet presAssocID="{38F8AA51-763E-4FDE-BFD7-8069BCE23371}" presName="textRect" presStyleLbl="revTx" presStyleIdx="1" presStyleCnt="4">
        <dgm:presLayoutVars>
          <dgm:chMax val="1"/>
          <dgm:chPref val="1"/>
        </dgm:presLayoutVars>
      </dgm:prSet>
      <dgm:spPr/>
    </dgm:pt>
    <dgm:pt modelId="{60EEF4A2-DAF0-49A3-912D-A9758E4D51A5}" type="pres">
      <dgm:prSet presAssocID="{AACDD318-2FCA-4B6E-91EA-5257FFF7445F}" presName="sibTrans" presStyleLbl="sibTrans2D1" presStyleIdx="0" presStyleCnt="0"/>
      <dgm:spPr/>
    </dgm:pt>
    <dgm:pt modelId="{0E712F69-CACC-42D4-8A9A-3D2A9DCFDDE3}" type="pres">
      <dgm:prSet presAssocID="{FC345C88-8F44-4DE8-A2E6-4CF5C5C0D7AE}" presName="compNode" presStyleCnt="0"/>
      <dgm:spPr/>
    </dgm:pt>
    <dgm:pt modelId="{B30C10DB-38EF-4B28-B1B8-692306142D9A}" type="pres">
      <dgm:prSet presAssocID="{FC345C88-8F44-4DE8-A2E6-4CF5C5C0D7AE}" presName="iconBgRect" presStyleLbl="bgShp" presStyleIdx="2" presStyleCnt="4"/>
      <dgm:spPr/>
    </dgm:pt>
    <dgm:pt modelId="{C72C34BB-3FF7-4B25-96B3-58A447B8210A}" type="pres">
      <dgm:prSet presAssocID="{FC345C88-8F44-4DE8-A2E6-4CF5C5C0D7A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ll paint brush"/>
        </a:ext>
      </dgm:extLst>
    </dgm:pt>
    <dgm:pt modelId="{4D8FC399-09E5-424D-B2F3-A42B4E1B9ED1}" type="pres">
      <dgm:prSet presAssocID="{FC345C88-8F44-4DE8-A2E6-4CF5C5C0D7AE}" presName="spaceRect" presStyleCnt="0"/>
      <dgm:spPr/>
    </dgm:pt>
    <dgm:pt modelId="{A252C2A3-CEEB-45F8-94D0-D70086BB71B7}" type="pres">
      <dgm:prSet presAssocID="{FC345C88-8F44-4DE8-A2E6-4CF5C5C0D7AE}" presName="textRect" presStyleLbl="revTx" presStyleIdx="2" presStyleCnt="4">
        <dgm:presLayoutVars>
          <dgm:chMax val="1"/>
          <dgm:chPref val="1"/>
        </dgm:presLayoutVars>
      </dgm:prSet>
      <dgm:spPr/>
    </dgm:pt>
    <dgm:pt modelId="{983C4196-8B87-4B0E-975A-A69B24FEAF6F}" type="pres">
      <dgm:prSet presAssocID="{7F3F4BC9-322E-44FE-847E-3CA6FFDC9FE3}" presName="sibTrans" presStyleLbl="sibTrans2D1" presStyleIdx="0" presStyleCnt="0"/>
      <dgm:spPr/>
    </dgm:pt>
    <dgm:pt modelId="{8AEBD058-9D4B-43F5-9590-30F895EF413A}" type="pres">
      <dgm:prSet presAssocID="{C31F7F25-A841-4440-9053-BE2C3F9F3EA4}" presName="compNode" presStyleCnt="0"/>
      <dgm:spPr/>
    </dgm:pt>
    <dgm:pt modelId="{9F8EEBDA-FBFD-4BB1-A455-FDAC543EE9FB}" type="pres">
      <dgm:prSet presAssocID="{C31F7F25-A841-4440-9053-BE2C3F9F3EA4}" presName="iconBgRect" presStyleLbl="bgShp" presStyleIdx="3" presStyleCnt="4"/>
      <dgm:spPr/>
    </dgm:pt>
    <dgm:pt modelId="{5EAEFE41-1272-41E5-B574-4ADEEF968816}" type="pres">
      <dgm:prSet presAssocID="{C31F7F25-A841-4440-9053-BE2C3F9F3EA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1D72437C-F50D-4B3F-A492-B8812C8F4E9E}" type="pres">
      <dgm:prSet presAssocID="{C31F7F25-A841-4440-9053-BE2C3F9F3EA4}" presName="spaceRect" presStyleCnt="0"/>
      <dgm:spPr/>
    </dgm:pt>
    <dgm:pt modelId="{1C13EBD2-EA28-45CA-A10D-144AF5543034}" type="pres">
      <dgm:prSet presAssocID="{C31F7F25-A841-4440-9053-BE2C3F9F3EA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496050A-69E3-4E53-97F0-61D408E103D1}" srcId="{3526E1AA-2B9D-48EF-A395-0EA40F6E9DBA}" destId="{C31F7F25-A841-4440-9053-BE2C3F9F3EA4}" srcOrd="3" destOrd="0" parTransId="{731B5C9F-B7C0-44F1-B322-BF6B311B66F2}" sibTransId="{2A1E3138-B3FC-49A0-BEC2-22CB4457BA1C}"/>
    <dgm:cxn modelId="{4995981D-D4DB-45B6-AD25-A2D92F7D2EBF}" srcId="{3526E1AA-2B9D-48EF-A395-0EA40F6E9DBA}" destId="{F16FACF7-CB7A-46D4-8ACA-12519CD250EE}" srcOrd="0" destOrd="0" parTransId="{053F33A6-BE5A-47D2-8804-06B4661B6238}" sibTransId="{4160F8FF-DA6F-4C1B-A081-4AA436DEB32D}"/>
    <dgm:cxn modelId="{5A40515D-DF56-4428-803A-9A8D3A080F76}" type="presOf" srcId="{AACDD318-2FCA-4B6E-91EA-5257FFF7445F}" destId="{60EEF4A2-DAF0-49A3-912D-A9758E4D51A5}" srcOrd="0" destOrd="0" presId="urn:microsoft.com/office/officeart/2018/2/layout/IconCircleList"/>
    <dgm:cxn modelId="{89815460-885A-4CEE-8A6D-0C8D66B52733}" type="presOf" srcId="{38F8AA51-763E-4FDE-BFD7-8069BCE23371}" destId="{730400FD-D5AD-479C-ABA4-A6910B51BDDD}" srcOrd="0" destOrd="0" presId="urn:microsoft.com/office/officeart/2018/2/layout/IconCircleList"/>
    <dgm:cxn modelId="{24E62962-B4A8-4B1F-A6DD-5B68334CD7A1}" type="presOf" srcId="{FC345C88-8F44-4DE8-A2E6-4CF5C5C0D7AE}" destId="{A252C2A3-CEEB-45F8-94D0-D70086BB71B7}" srcOrd="0" destOrd="0" presId="urn:microsoft.com/office/officeart/2018/2/layout/IconCircleList"/>
    <dgm:cxn modelId="{F83C454D-8B1C-4A60-981A-58E937181DEA}" type="presOf" srcId="{C31F7F25-A841-4440-9053-BE2C3F9F3EA4}" destId="{1C13EBD2-EA28-45CA-A10D-144AF5543034}" srcOrd="0" destOrd="0" presId="urn:microsoft.com/office/officeart/2018/2/layout/IconCircleList"/>
    <dgm:cxn modelId="{75E97D51-E581-470E-9C4A-6FBB98577AC4}" srcId="{3526E1AA-2B9D-48EF-A395-0EA40F6E9DBA}" destId="{38F8AA51-763E-4FDE-BFD7-8069BCE23371}" srcOrd="1" destOrd="0" parTransId="{9F2A397B-03B1-4415-B0EF-8EE1D242F3B4}" sibTransId="{AACDD318-2FCA-4B6E-91EA-5257FFF7445F}"/>
    <dgm:cxn modelId="{FF628051-ACA0-4EFC-BF79-C8F014A4E522}" type="presOf" srcId="{3526E1AA-2B9D-48EF-A395-0EA40F6E9DBA}" destId="{3DDDB8D3-F15D-40A2-896D-4251F7493B68}" srcOrd="0" destOrd="0" presId="urn:microsoft.com/office/officeart/2018/2/layout/IconCircleList"/>
    <dgm:cxn modelId="{FC0EDB78-F82D-4417-9210-696B856EB7A7}" type="presOf" srcId="{7F3F4BC9-322E-44FE-847E-3CA6FFDC9FE3}" destId="{983C4196-8B87-4B0E-975A-A69B24FEAF6F}" srcOrd="0" destOrd="0" presId="urn:microsoft.com/office/officeart/2018/2/layout/IconCircleList"/>
    <dgm:cxn modelId="{A9F7EF7A-6B2B-4AEF-9D6E-0FAF818AA75D}" srcId="{3526E1AA-2B9D-48EF-A395-0EA40F6E9DBA}" destId="{FC345C88-8F44-4DE8-A2E6-4CF5C5C0D7AE}" srcOrd="2" destOrd="0" parTransId="{5A5F4F5B-85EA-470B-8AB2-1B5EB6A2A9E4}" sibTransId="{7F3F4BC9-322E-44FE-847E-3CA6FFDC9FE3}"/>
    <dgm:cxn modelId="{D3B308A7-E8A7-445D-9391-FB0107BEE35D}" type="presOf" srcId="{F16FACF7-CB7A-46D4-8ACA-12519CD250EE}" destId="{450341E5-E823-4D98-8032-FF94C18A7A71}" srcOrd="0" destOrd="0" presId="urn:microsoft.com/office/officeart/2018/2/layout/IconCircleList"/>
    <dgm:cxn modelId="{0B5B06FF-E75A-4C27-8614-7B16F5E689FE}" type="presOf" srcId="{4160F8FF-DA6F-4C1B-A081-4AA436DEB32D}" destId="{26B31438-19E0-4E09-A25F-C27322D1848F}" srcOrd="0" destOrd="0" presId="urn:microsoft.com/office/officeart/2018/2/layout/IconCircleList"/>
    <dgm:cxn modelId="{92BB632F-749B-4BF1-A1FE-16A09BC69953}" type="presParOf" srcId="{3DDDB8D3-F15D-40A2-896D-4251F7493B68}" destId="{380F611F-904C-441F-953B-F06556FD73DA}" srcOrd="0" destOrd="0" presId="urn:microsoft.com/office/officeart/2018/2/layout/IconCircleList"/>
    <dgm:cxn modelId="{C0D30A7C-8B77-47FB-9D69-82371E3E8FD2}" type="presParOf" srcId="{380F611F-904C-441F-953B-F06556FD73DA}" destId="{B1C4E124-3524-4A1C-BD07-008D91F312F1}" srcOrd="0" destOrd="0" presId="urn:microsoft.com/office/officeart/2018/2/layout/IconCircleList"/>
    <dgm:cxn modelId="{DB113C42-8801-4D56-B1F5-CD748BABCFB0}" type="presParOf" srcId="{B1C4E124-3524-4A1C-BD07-008D91F312F1}" destId="{892948E8-4712-4A1F-A1E5-F34A611B3F0D}" srcOrd="0" destOrd="0" presId="urn:microsoft.com/office/officeart/2018/2/layout/IconCircleList"/>
    <dgm:cxn modelId="{E344951E-B523-43A0-BAFE-839C15506166}" type="presParOf" srcId="{B1C4E124-3524-4A1C-BD07-008D91F312F1}" destId="{0233FC12-8202-4D40-9FF0-2F4C20C39910}" srcOrd="1" destOrd="0" presId="urn:microsoft.com/office/officeart/2018/2/layout/IconCircleList"/>
    <dgm:cxn modelId="{CAE3AEE0-8808-4C3C-B6C1-5224676E6E35}" type="presParOf" srcId="{B1C4E124-3524-4A1C-BD07-008D91F312F1}" destId="{BBAD7D29-58A0-48EF-9E95-D1C2769E27A0}" srcOrd="2" destOrd="0" presId="urn:microsoft.com/office/officeart/2018/2/layout/IconCircleList"/>
    <dgm:cxn modelId="{67B2ECB3-460D-4DB3-B167-8EDEBF463DA5}" type="presParOf" srcId="{B1C4E124-3524-4A1C-BD07-008D91F312F1}" destId="{450341E5-E823-4D98-8032-FF94C18A7A71}" srcOrd="3" destOrd="0" presId="urn:microsoft.com/office/officeart/2018/2/layout/IconCircleList"/>
    <dgm:cxn modelId="{129BFA09-D33E-40DD-9B45-9D790CFDF462}" type="presParOf" srcId="{380F611F-904C-441F-953B-F06556FD73DA}" destId="{26B31438-19E0-4E09-A25F-C27322D1848F}" srcOrd="1" destOrd="0" presId="urn:microsoft.com/office/officeart/2018/2/layout/IconCircleList"/>
    <dgm:cxn modelId="{5B86C972-4D4D-468E-9061-00689D5A672F}" type="presParOf" srcId="{380F611F-904C-441F-953B-F06556FD73DA}" destId="{E02DA0C3-5166-4543-90F6-945A86AAFD9B}" srcOrd="2" destOrd="0" presId="urn:microsoft.com/office/officeart/2018/2/layout/IconCircleList"/>
    <dgm:cxn modelId="{A9388C75-2794-45F5-8FBC-5CD93510EF76}" type="presParOf" srcId="{E02DA0C3-5166-4543-90F6-945A86AAFD9B}" destId="{E12BF049-AE04-4CB9-BBFE-A6F06CB4296F}" srcOrd="0" destOrd="0" presId="urn:microsoft.com/office/officeart/2018/2/layout/IconCircleList"/>
    <dgm:cxn modelId="{9B15C5CF-D923-4CBF-81CB-EC6AE7B25906}" type="presParOf" srcId="{E02DA0C3-5166-4543-90F6-945A86AAFD9B}" destId="{09AA880E-BC7C-425F-B197-17D4864D137E}" srcOrd="1" destOrd="0" presId="urn:microsoft.com/office/officeart/2018/2/layout/IconCircleList"/>
    <dgm:cxn modelId="{33A08FD2-9143-4A55-BE05-0E9879CF15C3}" type="presParOf" srcId="{E02DA0C3-5166-4543-90F6-945A86AAFD9B}" destId="{F144D3E9-EBB4-4156-B530-B67FA54590C2}" srcOrd="2" destOrd="0" presId="urn:microsoft.com/office/officeart/2018/2/layout/IconCircleList"/>
    <dgm:cxn modelId="{8E6D6B79-97B4-452E-84D2-AE0BB4E451AE}" type="presParOf" srcId="{E02DA0C3-5166-4543-90F6-945A86AAFD9B}" destId="{730400FD-D5AD-479C-ABA4-A6910B51BDDD}" srcOrd="3" destOrd="0" presId="urn:microsoft.com/office/officeart/2018/2/layout/IconCircleList"/>
    <dgm:cxn modelId="{D9027E65-A93E-4F79-8816-8C0B5233BBD5}" type="presParOf" srcId="{380F611F-904C-441F-953B-F06556FD73DA}" destId="{60EEF4A2-DAF0-49A3-912D-A9758E4D51A5}" srcOrd="3" destOrd="0" presId="urn:microsoft.com/office/officeart/2018/2/layout/IconCircleList"/>
    <dgm:cxn modelId="{52C5E5D8-F790-4E7E-AD36-099F6488C272}" type="presParOf" srcId="{380F611F-904C-441F-953B-F06556FD73DA}" destId="{0E712F69-CACC-42D4-8A9A-3D2A9DCFDDE3}" srcOrd="4" destOrd="0" presId="urn:microsoft.com/office/officeart/2018/2/layout/IconCircleList"/>
    <dgm:cxn modelId="{12B64840-EBF9-48F0-8763-D03FCF0E1B53}" type="presParOf" srcId="{0E712F69-CACC-42D4-8A9A-3D2A9DCFDDE3}" destId="{B30C10DB-38EF-4B28-B1B8-692306142D9A}" srcOrd="0" destOrd="0" presId="urn:microsoft.com/office/officeart/2018/2/layout/IconCircleList"/>
    <dgm:cxn modelId="{C434E7EA-09D9-4665-B6A2-28B3D7DBF137}" type="presParOf" srcId="{0E712F69-CACC-42D4-8A9A-3D2A9DCFDDE3}" destId="{C72C34BB-3FF7-4B25-96B3-58A447B8210A}" srcOrd="1" destOrd="0" presId="urn:microsoft.com/office/officeart/2018/2/layout/IconCircleList"/>
    <dgm:cxn modelId="{A4E7679B-E0B0-4EFD-88C5-BC9789267AF1}" type="presParOf" srcId="{0E712F69-CACC-42D4-8A9A-3D2A9DCFDDE3}" destId="{4D8FC399-09E5-424D-B2F3-A42B4E1B9ED1}" srcOrd="2" destOrd="0" presId="urn:microsoft.com/office/officeart/2018/2/layout/IconCircleList"/>
    <dgm:cxn modelId="{7041E2CA-70B0-421C-B019-D110D8990DFA}" type="presParOf" srcId="{0E712F69-CACC-42D4-8A9A-3D2A9DCFDDE3}" destId="{A252C2A3-CEEB-45F8-94D0-D70086BB71B7}" srcOrd="3" destOrd="0" presId="urn:microsoft.com/office/officeart/2018/2/layout/IconCircleList"/>
    <dgm:cxn modelId="{9EEF78BE-1AC1-4844-8B98-80E931365C64}" type="presParOf" srcId="{380F611F-904C-441F-953B-F06556FD73DA}" destId="{983C4196-8B87-4B0E-975A-A69B24FEAF6F}" srcOrd="5" destOrd="0" presId="urn:microsoft.com/office/officeart/2018/2/layout/IconCircleList"/>
    <dgm:cxn modelId="{4D481B58-33DC-4C6C-9FFF-0599623D112D}" type="presParOf" srcId="{380F611F-904C-441F-953B-F06556FD73DA}" destId="{8AEBD058-9D4B-43F5-9590-30F895EF413A}" srcOrd="6" destOrd="0" presId="urn:microsoft.com/office/officeart/2018/2/layout/IconCircleList"/>
    <dgm:cxn modelId="{E31AB4F8-3E24-4AB7-B0A9-F719F8D719AE}" type="presParOf" srcId="{8AEBD058-9D4B-43F5-9590-30F895EF413A}" destId="{9F8EEBDA-FBFD-4BB1-A455-FDAC543EE9FB}" srcOrd="0" destOrd="0" presId="urn:microsoft.com/office/officeart/2018/2/layout/IconCircleList"/>
    <dgm:cxn modelId="{F8A42C72-76FE-4E40-90BD-35DE229A718C}" type="presParOf" srcId="{8AEBD058-9D4B-43F5-9590-30F895EF413A}" destId="{5EAEFE41-1272-41E5-B574-4ADEEF968816}" srcOrd="1" destOrd="0" presId="urn:microsoft.com/office/officeart/2018/2/layout/IconCircleList"/>
    <dgm:cxn modelId="{5CC5EA61-6899-4754-A634-7345845A6DBA}" type="presParOf" srcId="{8AEBD058-9D4B-43F5-9590-30F895EF413A}" destId="{1D72437C-F50D-4B3F-A492-B8812C8F4E9E}" srcOrd="2" destOrd="0" presId="urn:microsoft.com/office/officeart/2018/2/layout/IconCircleList"/>
    <dgm:cxn modelId="{9DBF1BA8-BBC9-452F-B7AB-40A222EE2524}" type="presParOf" srcId="{8AEBD058-9D4B-43F5-9590-30F895EF413A}" destId="{1C13EBD2-EA28-45CA-A10D-144AF554303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526E1AA-2B9D-48EF-A395-0EA40F6E9DB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F16FACF7-CB7A-46D4-8ACA-12519CD250EE}">
      <dgm:prSet/>
      <dgm:spPr/>
      <dgm:t>
        <a:bodyPr/>
        <a:lstStyle/>
        <a:p>
          <a:pPr rtl="0"/>
          <a:r>
            <a:rPr lang="en-US" dirty="0"/>
            <a:t>NOM SCIENTIFIQUE:</a:t>
          </a:r>
          <a:r>
            <a:rPr lang="en-US" dirty="0">
              <a:latin typeface="Calibri Light" panose="020F0302020204030204"/>
            </a:rPr>
            <a:t> VHS-II (virus de </a:t>
          </a:r>
          <a:r>
            <a:rPr lang="en-US" dirty="0" err="1">
              <a:latin typeface="Calibri Light" panose="020F0302020204030204"/>
            </a:rPr>
            <a:t>l'herpès</a:t>
          </a:r>
          <a:r>
            <a:rPr lang="en-US" dirty="0">
              <a:latin typeface="Calibri Light" panose="020F0302020204030204"/>
            </a:rPr>
            <a:t> simplex de type 2)</a:t>
          </a:r>
          <a:endParaRPr lang="en-US" dirty="0"/>
        </a:p>
      </dgm:t>
    </dgm:pt>
    <dgm:pt modelId="{053F33A6-BE5A-47D2-8804-06B4661B6238}" type="parTrans" cxnId="{4995981D-D4DB-45B6-AD25-A2D92F7D2EBF}">
      <dgm:prSet/>
      <dgm:spPr/>
      <dgm:t>
        <a:bodyPr/>
        <a:lstStyle/>
        <a:p>
          <a:endParaRPr lang="en-US"/>
        </a:p>
      </dgm:t>
    </dgm:pt>
    <dgm:pt modelId="{4160F8FF-DA6F-4C1B-A081-4AA436DEB32D}" type="sibTrans" cxnId="{4995981D-D4DB-45B6-AD25-A2D92F7D2EBF}">
      <dgm:prSet/>
      <dgm:spPr/>
      <dgm:t>
        <a:bodyPr/>
        <a:lstStyle/>
        <a:p>
          <a:endParaRPr lang="en-US"/>
        </a:p>
      </dgm:t>
    </dgm:pt>
    <dgm:pt modelId="{38F8AA51-763E-4FDE-BFD7-8069BCE23371}">
      <dgm:prSet/>
      <dgm:spPr/>
      <dgm:t>
        <a:bodyPr/>
        <a:lstStyle/>
        <a:p>
          <a:pPr rtl="0"/>
          <a:r>
            <a:rPr lang="en-US" dirty="0"/>
            <a:t>CLASSIFICATION:</a:t>
          </a:r>
          <a:r>
            <a:rPr lang="en-US" dirty="0">
              <a:latin typeface="Calibri Light" panose="020F0302020204030204"/>
            </a:rPr>
            <a:t> Virus</a:t>
          </a:r>
          <a:endParaRPr lang="en-US" dirty="0"/>
        </a:p>
      </dgm:t>
    </dgm:pt>
    <dgm:pt modelId="{9F2A397B-03B1-4415-B0EF-8EE1D242F3B4}" type="parTrans" cxnId="{75E97D51-E581-470E-9C4A-6FBB98577AC4}">
      <dgm:prSet/>
      <dgm:spPr/>
      <dgm:t>
        <a:bodyPr/>
        <a:lstStyle/>
        <a:p>
          <a:endParaRPr lang="en-US"/>
        </a:p>
      </dgm:t>
    </dgm:pt>
    <dgm:pt modelId="{AACDD318-2FCA-4B6E-91EA-5257FFF7445F}" type="sibTrans" cxnId="{75E97D51-E581-470E-9C4A-6FBB98577AC4}">
      <dgm:prSet/>
      <dgm:spPr/>
      <dgm:t>
        <a:bodyPr/>
        <a:lstStyle/>
        <a:p>
          <a:endParaRPr lang="en-US"/>
        </a:p>
      </dgm:t>
    </dgm:pt>
    <dgm:pt modelId="{FC345C88-8F44-4DE8-A2E6-4CF5C5C0D7AE}">
      <dgm:prSet/>
      <dgm:spPr/>
      <dgm:t>
        <a:bodyPr/>
        <a:lstStyle/>
        <a:p>
          <a:pPr rtl="0"/>
          <a:r>
            <a:rPr lang="en-US" dirty="0"/>
            <a:t>NOM EN FRANÇAIS: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Herpès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genitale</a:t>
          </a:r>
          <a:endParaRPr lang="en-US" dirty="0"/>
        </a:p>
      </dgm:t>
    </dgm:pt>
    <dgm:pt modelId="{5A5F4F5B-85EA-470B-8AB2-1B5EB6A2A9E4}" type="parTrans" cxnId="{A9F7EF7A-6B2B-4AEF-9D6E-0FAF818AA75D}">
      <dgm:prSet/>
      <dgm:spPr/>
      <dgm:t>
        <a:bodyPr/>
        <a:lstStyle/>
        <a:p>
          <a:endParaRPr lang="en-US"/>
        </a:p>
      </dgm:t>
    </dgm:pt>
    <dgm:pt modelId="{7F3F4BC9-322E-44FE-847E-3CA6FFDC9FE3}" type="sibTrans" cxnId="{A9F7EF7A-6B2B-4AEF-9D6E-0FAF818AA75D}">
      <dgm:prSet/>
      <dgm:spPr/>
      <dgm:t>
        <a:bodyPr/>
        <a:lstStyle/>
        <a:p>
          <a:endParaRPr lang="en-US"/>
        </a:p>
      </dgm:t>
    </dgm:pt>
    <dgm:pt modelId="{C31F7F25-A841-4440-9053-BE2C3F9F3EA4}">
      <dgm:prSet/>
      <dgm:spPr/>
      <dgm:t>
        <a:bodyPr/>
        <a:lstStyle/>
        <a:p>
          <a:pPr rtl="0"/>
          <a:r>
            <a:rPr lang="en-US" dirty="0"/>
            <a:t>TRAITEMENT?</a:t>
          </a:r>
          <a:r>
            <a:rPr lang="en-US" dirty="0">
              <a:latin typeface="Calibri Light" panose="020F0302020204030204"/>
            </a:rPr>
            <a:t> Antiviraux</a:t>
          </a:r>
          <a:endParaRPr lang="en-US" dirty="0"/>
        </a:p>
      </dgm:t>
    </dgm:pt>
    <dgm:pt modelId="{731B5C9F-B7C0-44F1-B322-BF6B311B66F2}" type="parTrans" cxnId="{8496050A-69E3-4E53-97F0-61D408E103D1}">
      <dgm:prSet/>
      <dgm:spPr/>
      <dgm:t>
        <a:bodyPr/>
        <a:lstStyle/>
        <a:p>
          <a:endParaRPr lang="en-US"/>
        </a:p>
      </dgm:t>
    </dgm:pt>
    <dgm:pt modelId="{2A1E3138-B3FC-49A0-BEC2-22CB4457BA1C}" type="sibTrans" cxnId="{8496050A-69E3-4E53-97F0-61D408E103D1}">
      <dgm:prSet/>
      <dgm:spPr/>
      <dgm:t>
        <a:bodyPr/>
        <a:lstStyle/>
        <a:p>
          <a:endParaRPr lang="en-US"/>
        </a:p>
      </dgm:t>
    </dgm:pt>
    <dgm:pt modelId="{3DDDB8D3-F15D-40A2-896D-4251F7493B68}" type="pres">
      <dgm:prSet presAssocID="{3526E1AA-2B9D-48EF-A395-0EA40F6E9DBA}" presName="root" presStyleCnt="0">
        <dgm:presLayoutVars>
          <dgm:dir/>
          <dgm:resizeHandles val="exact"/>
        </dgm:presLayoutVars>
      </dgm:prSet>
      <dgm:spPr/>
    </dgm:pt>
    <dgm:pt modelId="{380F611F-904C-441F-953B-F06556FD73DA}" type="pres">
      <dgm:prSet presAssocID="{3526E1AA-2B9D-48EF-A395-0EA40F6E9DBA}" presName="container" presStyleCnt="0">
        <dgm:presLayoutVars>
          <dgm:dir/>
          <dgm:resizeHandles val="exact"/>
        </dgm:presLayoutVars>
      </dgm:prSet>
      <dgm:spPr/>
    </dgm:pt>
    <dgm:pt modelId="{B1C4E124-3524-4A1C-BD07-008D91F312F1}" type="pres">
      <dgm:prSet presAssocID="{F16FACF7-CB7A-46D4-8ACA-12519CD250EE}" presName="compNode" presStyleCnt="0"/>
      <dgm:spPr/>
    </dgm:pt>
    <dgm:pt modelId="{892948E8-4712-4A1F-A1E5-F34A611B3F0D}" type="pres">
      <dgm:prSet presAssocID="{F16FACF7-CB7A-46D4-8ACA-12519CD250EE}" presName="iconBgRect" presStyleLbl="bgShp" presStyleIdx="0" presStyleCnt="4"/>
      <dgm:spPr/>
    </dgm:pt>
    <dgm:pt modelId="{0233FC12-8202-4D40-9FF0-2F4C20C39910}" type="pres">
      <dgm:prSet presAssocID="{F16FACF7-CB7A-46D4-8ACA-12519CD250E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BBAD7D29-58A0-48EF-9E95-D1C2769E27A0}" type="pres">
      <dgm:prSet presAssocID="{F16FACF7-CB7A-46D4-8ACA-12519CD250EE}" presName="spaceRect" presStyleCnt="0"/>
      <dgm:spPr/>
    </dgm:pt>
    <dgm:pt modelId="{450341E5-E823-4D98-8032-FF94C18A7A71}" type="pres">
      <dgm:prSet presAssocID="{F16FACF7-CB7A-46D4-8ACA-12519CD250EE}" presName="textRect" presStyleLbl="revTx" presStyleIdx="0" presStyleCnt="4">
        <dgm:presLayoutVars>
          <dgm:chMax val="1"/>
          <dgm:chPref val="1"/>
        </dgm:presLayoutVars>
      </dgm:prSet>
      <dgm:spPr/>
    </dgm:pt>
    <dgm:pt modelId="{26B31438-19E0-4E09-A25F-C27322D1848F}" type="pres">
      <dgm:prSet presAssocID="{4160F8FF-DA6F-4C1B-A081-4AA436DEB32D}" presName="sibTrans" presStyleLbl="sibTrans2D1" presStyleIdx="0" presStyleCnt="0"/>
      <dgm:spPr/>
    </dgm:pt>
    <dgm:pt modelId="{E02DA0C3-5166-4543-90F6-945A86AAFD9B}" type="pres">
      <dgm:prSet presAssocID="{38F8AA51-763E-4FDE-BFD7-8069BCE23371}" presName="compNode" presStyleCnt="0"/>
      <dgm:spPr/>
    </dgm:pt>
    <dgm:pt modelId="{E12BF049-AE04-4CB9-BBFE-A6F06CB4296F}" type="pres">
      <dgm:prSet presAssocID="{38F8AA51-763E-4FDE-BFD7-8069BCE23371}" presName="iconBgRect" presStyleLbl="bgShp" presStyleIdx="1" presStyleCnt="4"/>
      <dgm:spPr/>
    </dgm:pt>
    <dgm:pt modelId="{09AA880E-BC7C-425F-B197-17D4864D137E}" type="pres">
      <dgm:prSet presAssocID="{38F8AA51-763E-4FDE-BFD7-8069BCE2337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F144D3E9-EBB4-4156-B530-B67FA54590C2}" type="pres">
      <dgm:prSet presAssocID="{38F8AA51-763E-4FDE-BFD7-8069BCE23371}" presName="spaceRect" presStyleCnt="0"/>
      <dgm:spPr/>
    </dgm:pt>
    <dgm:pt modelId="{730400FD-D5AD-479C-ABA4-A6910B51BDDD}" type="pres">
      <dgm:prSet presAssocID="{38F8AA51-763E-4FDE-BFD7-8069BCE23371}" presName="textRect" presStyleLbl="revTx" presStyleIdx="1" presStyleCnt="4">
        <dgm:presLayoutVars>
          <dgm:chMax val="1"/>
          <dgm:chPref val="1"/>
        </dgm:presLayoutVars>
      </dgm:prSet>
      <dgm:spPr/>
    </dgm:pt>
    <dgm:pt modelId="{60EEF4A2-DAF0-49A3-912D-A9758E4D51A5}" type="pres">
      <dgm:prSet presAssocID="{AACDD318-2FCA-4B6E-91EA-5257FFF7445F}" presName="sibTrans" presStyleLbl="sibTrans2D1" presStyleIdx="0" presStyleCnt="0"/>
      <dgm:spPr/>
    </dgm:pt>
    <dgm:pt modelId="{0E712F69-CACC-42D4-8A9A-3D2A9DCFDDE3}" type="pres">
      <dgm:prSet presAssocID="{FC345C88-8F44-4DE8-A2E6-4CF5C5C0D7AE}" presName="compNode" presStyleCnt="0"/>
      <dgm:spPr/>
    </dgm:pt>
    <dgm:pt modelId="{B30C10DB-38EF-4B28-B1B8-692306142D9A}" type="pres">
      <dgm:prSet presAssocID="{FC345C88-8F44-4DE8-A2E6-4CF5C5C0D7AE}" presName="iconBgRect" presStyleLbl="bgShp" presStyleIdx="2" presStyleCnt="4"/>
      <dgm:spPr/>
    </dgm:pt>
    <dgm:pt modelId="{C72C34BB-3FF7-4B25-96B3-58A447B8210A}" type="pres">
      <dgm:prSet presAssocID="{FC345C88-8F44-4DE8-A2E6-4CF5C5C0D7A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ll paint brush"/>
        </a:ext>
      </dgm:extLst>
    </dgm:pt>
    <dgm:pt modelId="{4D8FC399-09E5-424D-B2F3-A42B4E1B9ED1}" type="pres">
      <dgm:prSet presAssocID="{FC345C88-8F44-4DE8-A2E6-4CF5C5C0D7AE}" presName="spaceRect" presStyleCnt="0"/>
      <dgm:spPr/>
    </dgm:pt>
    <dgm:pt modelId="{A252C2A3-CEEB-45F8-94D0-D70086BB71B7}" type="pres">
      <dgm:prSet presAssocID="{FC345C88-8F44-4DE8-A2E6-4CF5C5C0D7AE}" presName="textRect" presStyleLbl="revTx" presStyleIdx="2" presStyleCnt="4">
        <dgm:presLayoutVars>
          <dgm:chMax val="1"/>
          <dgm:chPref val="1"/>
        </dgm:presLayoutVars>
      </dgm:prSet>
      <dgm:spPr/>
    </dgm:pt>
    <dgm:pt modelId="{983C4196-8B87-4B0E-975A-A69B24FEAF6F}" type="pres">
      <dgm:prSet presAssocID="{7F3F4BC9-322E-44FE-847E-3CA6FFDC9FE3}" presName="sibTrans" presStyleLbl="sibTrans2D1" presStyleIdx="0" presStyleCnt="0"/>
      <dgm:spPr/>
    </dgm:pt>
    <dgm:pt modelId="{8AEBD058-9D4B-43F5-9590-30F895EF413A}" type="pres">
      <dgm:prSet presAssocID="{C31F7F25-A841-4440-9053-BE2C3F9F3EA4}" presName="compNode" presStyleCnt="0"/>
      <dgm:spPr/>
    </dgm:pt>
    <dgm:pt modelId="{9F8EEBDA-FBFD-4BB1-A455-FDAC543EE9FB}" type="pres">
      <dgm:prSet presAssocID="{C31F7F25-A841-4440-9053-BE2C3F9F3EA4}" presName="iconBgRect" presStyleLbl="bgShp" presStyleIdx="3" presStyleCnt="4"/>
      <dgm:spPr/>
    </dgm:pt>
    <dgm:pt modelId="{5EAEFE41-1272-41E5-B574-4ADEEF968816}" type="pres">
      <dgm:prSet presAssocID="{C31F7F25-A841-4440-9053-BE2C3F9F3EA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1D72437C-F50D-4B3F-A492-B8812C8F4E9E}" type="pres">
      <dgm:prSet presAssocID="{C31F7F25-A841-4440-9053-BE2C3F9F3EA4}" presName="spaceRect" presStyleCnt="0"/>
      <dgm:spPr/>
    </dgm:pt>
    <dgm:pt modelId="{1C13EBD2-EA28-45CA-A10D-144AF5543034}" type="pres">
      <dgm:prSet presAssocID="{C31F7F25-A841-4440-9053-BE2C3F9F3EA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496050A-69E3-4E53-97F0-61D408E103D1}" srcId="{3526E1AA-2B9D-48EF-A395-0EA40F6E9DBA}" destId="{C31F7F25-A841-4440-9053-BE2C3F9F3EA4}" srcOrd="3" destOrd="0" parTransId="{731B5C9F-B7C0-44F1-B322-BF6B311B66F2}" sibTransId="{2A1E3138-B3FC-49A0-BEC2-22CB4457BA1C}"/>
    <dgm:cxn modelId="{4995981D-D4DB-45B6-AD25-A2D92F7D2EBF}" srcId="{3526E1AA-2B9D-48EF-A395-0EA40F6E9DBA}" destId="{F16FACF7-CB7A-46D4-8ACA-12519CD250EE}" srcOrd="0" destOrd="0" parTransId="{053F33A6-BE5A-47D2-8804-06B4661B6238}" sibTransId="{4160F8FF-DA6F-4C1B-A081-4AA436DEB32D}"/>
    <dgm:cxn modelId="{5A40515D-DF56-4428-803A-9A8D3A080F76}" type="presOf" srcId="{AACDD318-2FCA-4B6E-91EA-5257FFF7445F}" destId="{60EEF4A2-DAF0-49A3-912D-A9758E4D51A5}" srcOrd="0" destOrd="0" presId="urn:microsoft.com/office/officeart/2018/2/layout/IconCircleList"/>
    <dgm:cxn modelId="{89815460-885A-4CEE-8A6D-0C8D66B52733}" type="presOf" srcId="{38F8AA51-763E-4FDE-BFD7-8069BCE23371}" destId="{730400FD-D5AD-479C-ABA4-A6910B51BDDD}" srcOrd="0" destOrd="0" presId="urn:microsoft.com/office/officeart/2018/2/layout/IconCircleList"/>
    <dgm:cxn modelId="{24E62962-B4A8-4B1F-A6DD-5B68334CD7A1}" type="presOf" srcId="{FC345C88-8F44-4DE8-A2E6-4CF5C5C0D7AE}" destId="{A252C2A3-CEEB-45F8-94D0-D70086BB71B7}" srcOrd="0" destOrd="0" presId="urn:microsoft.com/office/officeart/2018/2/layout/IconCircleList"/>
    <dgm:cxn modelId="{F83C454D-8B1C-4A60-981A-58E937181DEA}" type="presOf" srcId="{C31F7F25-A841-4440-9053-BE2C3F9F3EA4}" destId="{1C13EBD2-EA28-45CA-A10D-144AF5543034}" srcOrd="0" destOrd="0" presId="urn:microsoft.com/office/officeart/2018/2/layout/IconCircleList"/>
    <dgm:cxn modelId="{75E97D51-E581-470E-9C4A-6FBB98577AC4}" srcId="{3526E1AA-2B9D-48EF-A395-0EA40F6E9DBA}" destId="{38F8AA51-763E-4FDE-BFD7-8069BCE23371}" srcOrd="1" destOrd="0" parTransId="{9F2A397B-03B1-4415-B0EF-8EE1D242F3B4}" sibTransId="{AACDD318-2FCA-4B6E-91EA-5257FFF7445F}"/>
    <dgm:cxn modelId="{FF628051-ACA0-4EFC-BF79-C8F014A4E522}" type="presOf" srcId="{3526E1AA-2B9D-48EF-A395-0EA40F6E9DBA}" destId="{3DDDB8D3-F15D-40A2-896D-4251F7493B68}" srcOrd="0" destOrd="0" presId="urn:microsoft.com/office/officeart/2018/2/layout/IconCircleList"/>
    <dgm:cxn modelId="{FC0EDB78-F82D-4417-9210-696B856EB7A7}" type="presOf" srcId="{7F3F4BC9-322E-44FE-847E-3CA6FFDC9FE3}" destId="{983C4196-8B87-4B0E-975A-A69B24FEAF6F}" srcOrd="0" destOrd="0" presId="urn:microsoft.com/office/officeart/2018/2/layout/IconCircleList"/>
    <dgm:cxn modelId="{A9F7EF7A-6B2B-4AEF-9D6E-0FAF818AA75D}" srcId="{3526E1AA-2B9D-48EF-A395-0EA40F6E9DBA}" destId="{FC345C88-8F44-4DE8-A2E6-4CF5C5C0D7AE}" srcOrd="2" destOrd="0" parTransId="{5A5F4F5B-85EA-470B-8AB2-1B5EB6A2A9E4}" sibTransId="{7F3F4BC9-322E-44FE-847E-3CA6FFDC9FE3}"/>
    <dgm:cxn modelId="{D3B308A7-E8A7-445D-9391-FB0107BEE35D}" type="presOf" srcId="{F16FACF7-CB7A-46D4-8ACA-12519CD250EE}" destId="{450341E5-E823-4D98-8032-FF94C18A7A71}" srcOrd="0" destOrd="0" presId="urn:microsoft.com/office/officeart/2018/2/layout/IconCircleList"/>
    <dgm:cxn modelId="{0B5B06FF-E75A-4C27-8614-7B16F5E689FE}" type="presOf" srcId="{4160F8FF-DA6F-4C1B-A081-4AA436DEB32D}" destId="{26B31438-19E0-4E09-A25F-C27322D1848F}" srcOrd="0" destOrd="0" presId="urn:microsoft.com/office/officeart/2018/2/layout/IconCircleList"/>
    <dgm:cxn modelId="{92BB632F-749B-4BF1-A1FE-16A09BC69953}" type="presParOf" srcId="{3DDDB8D3-F15D-40A2-896D-4251F7493B68}" destId="{380F611F-904C-441F-953B-F06556FD73DA}" srcOrd="0" destOrd="0" presId="urn:microsoft.com/office/officeart/2018/2/layout/IconCircleList"/>
    <dgm:cxn modelId="{C0D30A7C-8B77-47FB-9D69-82371E3E8FD2}" type="presParOf" srcId="{380F611F-904C-441F-953B-F06556FD73DA}" destId="{B1C4E124-3524-4A1C-BD07-008D91F312F1}" srcOrd="0" destOrd="0" presId="urn:microsoft.com/office/officeart/2018/2/layout/IconCircleList"/>
    <dgm:cxn modelId="{DB113C42-8801-4D56-B1F5-CD748BABCFB0}" type="presParOf" srcId="{B1C4E124-3524-4A1C-BD07-008D91F312F1}" destId="{892948E8-4712-4A1F-A1E5-F34A611B3F0D}" srcOrd="0" destOrd="0" presId="urn:microsoft.com/office/officeart/2018/2/layout/IconCircleList"/>
    <dgm:cxn modelId="{E344951E-B523-43A0-BAFE-839C15506166}" type="presParOf" srcId="{B1C4E124-3524-4A1C-BD07-008D91F312F1}" destId="{0233FC12-8202-4D40-9FF0-2F4C20C39910}" srcOrd="1" destOrd="0" presId="urn:microsoft.com/office/officeart/2018/2/layout/IconCircleList"/>
    <dgm:cxn modelId="{CAE3AEE0-8808-4C3C-B6C1-5224676E6E35}" type="presParOf" srcId="{B1C4E124-3524-4A1C-BD07-008D91F312F1}" destId="{BBAD7D29-58A0-48EF-9E95-D1C2769E27A0}" srcOrd="2" destOrd="0" presId="urn:microsoft.com/office/officeart/2018/2/layout/IconCircleList"/>
    <dgm:cxn modelId="{67B2ECB3-460D-4DB3-B167-8EDEBF463DA5}" type="presParOf" srcId="{B1C4E124-3524-4A1C-BD07-008D91F312F1}" destId="{450341E5-E823-4D98-8032-FF94C18A7A71}" srcOrd="3" destOrd="0" presId="urn:microsoft.com/office/officeart/2018/2/layout/IconCircleList"/>
    <dgm:cxn modelId="{129BFA09-D33E-40DD-9B45-9D790CFDF462}" type="presParOf" srcId="{380F611F-904C-441F-953B-F06556FD73DA}" destId="{26B31438-19E0-4E09-A25F-C27322D1848F}" srcOrd="1" destOrd="0" presId="urn:microsoft.com/office/officeart/2018/2/layout/IconCircleList"/>
    <dgm:cxn modelId="{5B86C972-4D4D-468E-9061-00689D5A672F}" type="presParOf" srcId="{380F611F-904C-441F-953B-F06556FD73DA}" destId="{E02DA0C3-5166-4543-90F6-945A86AAFD9B}" srcOrd="2" destOrd="0" presId="urn:microsoft.com/office/officeart/2018/2/layout/IconCircleList"/>
    <dgm:cxn modelId="{A9388C75-2794-45F5-8FBC-5CD93510EF76}" type="presParOf" srcId="{E02DA0C3-5166-4543-90F6-945A86AAFD9B}" destId="{E12BF049-AE04-4CB9-BBFE-A6F06CB4296F}" srcOrd="0" destOrd="0" presId="urn:microsoft.com/office/officeart/2018/2/layout/IconCircleList"/>
    <dgm:cxn modelId="{9B15C5CF-D923-4CBF-81CB-EC6AE7B25906}" type="presParOf" srcId="{E02DA0C3-5166-4543-90F6-945A86AAFD9B}" destId="{09AA880E-BC7C-425F-B197-17D4864D137E}" srcOrd="1" destOrd="0" presId="urn:microsoft.com/office/officeart/2018/2/layout/IconCircleList"/>
    <dgm:cxn modelId="{33A08FD2-9143-4A55-BE05-0E9879CF15C3}" type="presParOf" srcId="{E02DA0C3-5166-4543-90F6-945A86AAFD9B}" destId="{F144D3E9-EBB4-4156-B530-B67FA54590C2}" srcOrd="2" destOrd="0" presId="urn:microsoft.com/office/officeart/2018/2/layout/IconCircleList"/>
    <dgm:cxn modelId="{8E6D6B79-97B4-452E-84D2-AE0BB4E451AE}" type="presParOf" srcId="{E02DA0C3-5166-4543-90F6-945A86AAFD9B}" destId="{730400FD-D5AD-479C-ABA4-A6910B51BDDD}" srcOrd="3" destOrd="0" presId="urn:microsoft.com/office/officeart/2018/2/layout/IconCircleList"/>
    <dgm:cxn modelId="{D9027E65-A93E-4F79-8816-8C0B5233BBD5}" type="presParOf" srcId="{380F611F-904C-441F-953B-F06556FD73DA}" destId="{60EEF4A2-DAF0-49A3-912D-A9758E4D51A5}" srcOrd="3" destOrd="0" presId="urn:microsoft.com/office/officeart/2018/2/layout/IconCircleList"/>
    <dgm:cxn modelId="{52C5E5D8-F790-4E7E-AD36-099F6488C272}" type="presParOf" srcId="{380F611F-904C-441F-953B-F06556FD73DA}" destId="{0E712F69-CACC-42D4-8A9A-3D2A9DCFDDE3}" srcOrd="4" destOrd="0" presId="urn:microsoft.com/office/officeart/2018/2/layout/IconCircleList"/>
    <dgm:cxn modelId="{12B64840-EBF9-48F0-8763-D03FCF0E1B53}" type="presParOf" srcId="{0E712F69-CACC-42D4-8A9A-3D2A9DCFDDE3}" destId="{B30C10DB-38EF-4B28-B1B8-692306142D9A}" srcOrd="0" destOrd="0" presId="urn:microsoft.com/office/officeart/2018/2/layout/IconCircleList"/>
    <dgm:cxn modelId="{C434E7EA-09D9-4665-B6A2-28B3D7DBF137}" type="presParOf" srcId="{0E712F69-CACC-42D4-8A9A-3D2A9DCFDDE3}" destId="{C72C34BB-3FF7-4B25-96B3-58A447B8210A}" srcOrd="1" destOrd="0" presId="urn:microsoft.com/office/officeart/2018/2/layout/IconCircleList"/>
    <dgm:cxn modelId="{A4E7679B-E0B0-4EFD-88C5-BC9789267AF1}" type="presParOf" srcId="{0E712F69-CACC-42D4-8A9A-3D2A9DCFDDE3}" destId="{4D8FC399-09E5-424D-B2F3-A42B4E1B9ED1}" srcOrd="2" destOrd="0" presId="urn:microsoft.com/office/officeart/2018/2/layout/IconCircleList"/>
    <dgm:cxn modelId="{7041E2CA-70B0-421C-B019-D110D8990DFA}" type="presParOf" srcId="{0E712F69-CACC-42D4-8A9A-3D2A9DCFDDE3}" destId="{A252C2A3-CEEB-45F8-94D0-D70086BB71B7}" srcOrd="3" destOrd="0" presId="urn:microsoft.com/office/officeart/2018/2/layout/IconCircleList"/>
    <dgm:cxn modelId="{9EEF78BE-1AC1-4844-8B98-80E931365C64}" type="presParOf" srcId="{380F611F-904C-441F-953B-F06556FD73DA}" destId="{983C4196-8B87-4B0E-975A-A69B24FEAF6F}" srcOrd="5" destOrd="0" presId="urn:microsoft.com/office/officeart/2018/2/layout/IconCircleList"/>
    <dgm:cxn modelId="{4D481B58-33DC-4C6C-9FFF-0599623D112D}" type="presParOf" srcId="{380F611F-904C-441F-953B-F06556FD73DA}" destId="{8AEBD058-9D4B-43F5-9590-30F895EF413A}" srcOrd="6" destOrd="0" presId="urn:microsoft.com/office/officeart/2018/2/layout/IconCircleList"/>
    <dgm:cxn modelId="{E31AB4F8-3E24-4AB7-B0A9-F719F8D719AE}" type="presParOf" srcId="{8AEBD058-9D4B-43F5-9590-30F895EF413A}" destId="{9F8EEBDA-FBFD-4BB1-A455-FDAC543EE9FB}" srcOrd="0" destOrd="0" presId="urn:microsoft.com/office/officeart/2018/2/layout/IconCircleList"/>
    <dgm:cxn modelId="{F8A42C72-76FE-4E40-90BD-35DE229A718C}" type="presParOf" srcId="{8AEBD058-9D4B-43F5-9590-30F895EF413A}" destId="{5EAEFE41-1272-41E5-B574-4ADEEF968816}" srcOrd="1" destOrd="0" presId="urn:microsoft.com/office/officeart/2018/2/layout/IconCircleList"/>
    <dgm:cxn modelId="{5CC5EA61-6899-4754-A634-7345845A6DBA}" type="presParOf" srcId="{8AEBD058-9D4B-43F5-9590-30F895EF413A}" destId="{1D72437C-F50D-4B3F-A492-B8812C8F4E9E}" srcOrd="2" destOrd="0" presId="urn:microsoft.com/office/officeart/2018/2/layout/IconCircleList"/>
    <dgm:cxn modelId="{9DBF1BA8-BBC9-452F-B7AB-40A222EE2524}" type="presParOf" srcId="{8AEBD058-9D4B-43F5-9590-30F895EF413A}" destId="{1C13EBD2-EA28-45CA-A10D-144AF554303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526E1AA-2B9D-48EF-A395-0EA40F6E9DB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F16FACF7-CB7A-46D4-8ACA-12519CD250EE}">
      <dgm:prSet/>
      <dgm:spPr/>
      <dgm:t>
        <a:bodyPr/>
        <a:lstStyle/>
        <a:p>
          <a:pPr rtl="0"/>
          <a:r>
            <a:rPr lang="en-US" dirty="0"/>
            <a:t>NOM SCIENTIFIQUE:</a:t>
          </a:r>
          <a:r>
            <a:rPr lang="en-US" dirty="0">
              <a:latin typeface="Calibri Light" panose="020F0302020204030204"/>
            </a:rPr>
            <a:t> VIH( virus de </a:t>
          </a:r>
          <a:r>
            <a:rPr lang="en-US" dirty="0" err="1">
              <a:latin typeface="Calibri Light" panose="020F0302020204030204"/>
            </a:rPr>
            <a:t>l'immuno-défiance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humaine</a:t>
          </a:r>
          <a:r>
            <a:rPr lang="en-US" dirty="0">
              <a:latin typeface="Calibri Light" panose="020F0302020204030204"/>
            </a:rPr>
            <a:t>)</a:t>
          </a:r>
          <a:endParaRPr lang="en-US" dirty="0"/>
        </a:p>
      </dgm:t>
    </dgm:pt>
    <dgm:pt modelId="{053F33A6-BE5A-47D2-8804-06B4661B6238}" type="parTrans" cxnId="{4995981D-D4DB-45B6-AD25-A2D92F7D2EBF}">
      <dgm:prSet/>
      <dgm:spPr/>
      <dgm:t>
        <a:bodyPr/>
        <a:lstStyle/>
        <a:p>
          <a:endParaRPr lang="en-US"/>
        </a:p>
      </dgm:t>
    </dgm:pt>
    <dgm:pt modelId="{4160F8FF-DA6F-4C1B-A081-4AA436DEB32D}" type="sibTrans" cxnId="{4995981D-D4DB-45B6-AD25-A2D92F7D2EBF}">
      <dgm:prSet/>
      <dgm:spPr/>
      <dgm:t>
        <a:bodyPr/>
        <a:lstStyle/>
        <a:p>
          <a:endParaRPr lang="en-US"/>
        </a:p>
      </dgm:t>
    </dgm:pt>
    <dgm:pt modelId="{38F8AA51-763E-4FDE-BFD7-8069BCE23371}">
      <dgm:prSet/>
      <dgm:spPr/>
      <dgm:t>
        <a:bodyPr/>
        <a:lstStyle/>
        <a:p>
          <a:pPr rtl="0"/>
          <a:r>
            <a:rPr lang="en-US" dirty="0"/>
            <a:t>CLASSIFICATION:</a:t>
          </a:r>
          <a:r>
            <a:rPr lang="en-US" dirty="0">
              <a:latin typeface="Calibri Light" panose="020F0302020204030204"/>
            </a:rPr>
            <a:t> Virus</a:t>
          </a:r>
          <a:endParaRPr lang="en-US" dirty="0"/>
        </a:p>
      </dgm:t>
    </dgm:pt>
    <dgm:pt modelId="{9F2A397B-03B1-4415-B0EF-8EE1D242F3B4}" type="parTrans" cxnId="{75E97D51-E581-470E-9C4A-6FBB98577AC4}">
      <dgm:prSet/>
      <dgm:spPr/>
      <dgm:t>
        <a:bodyPr/>
        <a:lstStyle/>
        <a:p>
          <a:endParaRPr lang="en-US"/>
        </a:p>
      </dgm:t>
    </dgm:pt>
    <dgm:pt modelId="{AACDD318-2FCA-4B6E-91EA-5257FFF7445F}" type="sibTrans" cxnId="{75E97D51-E581-470E-9C4A-6FBB98577AC4}">
      <dgm:prSet/>
      <dgm:spPr/>
      <dgm:t>
        <a:bodyPr/>
        <a:lstStyle/>
        <a:p>
          <a:endParaRPr lang="en-US"/>
        </a:p>
      </dgm:t>
    </dgm:pt>
    <dgm:pt modelId="{FC345C88-8F44-4DE8-A2E6-4CF5C5C0D7AE}">
      <dgm:prSet/>
      <dgm:spPr/>
      <dgm:t>
        <a:bodyPr/>
        <a:lstStyle/>
        <a:p>
          <a:pPr rtl="0"/>
          <a:r>
            <a:rPr lang="en-US" dirty="0"/>
            <a:t>NOM EN FRANÇAIS:</a:t>
          </a:r>
          <a:r>
            <a:rPr lang="en-US" dirty="0">
              <a:latin typeface="Calibri Light" panose="020F0302020204030204"/>
            </a:rPr>
            <a:t> VIH / Sida</a:t>
          </a:r>
          <a:endParaRPr lang="en-US" dirty="0"/>
        </a:p>
      </dgm:t>
    </dgm:pt>
    <dgm:pt modelId="{5A5F4F5B-85EA-470B-8AB2-1B5EB6A2A9E4}" type="parTrans" cxnId="{A9F7EF7A-6B2B-4AEF-9D6E-0FAF818AA75D}">
      <dgm:prSet/>
      <dgm:spPr/>
      <dgm:t>
        <a:bodyPr/>
        <a:lstStyle/>
        <a:p>
          <a:endParaRPr lang="en-US"/>
        </a:p>
      </dgm:t>
    </dgm:pt>
    <dgm:pt modelId="{7F3F4BC9-322E-44FE-847E-3CA6FFDC9FE3}" type="sibTrans" cxnId="{A9F7EF7A-6B2B-4AEF-9D6E-0FAF818AA75D}">
      <dgm:prSet/>
      <dgm:spPr/>
      <dgm:t>
        <a:bodyPr/>
        <a:lstStyle/>
        <a:p>
          <a:endParaRPr lang="en-US"/>
        </a:p>
      </dgm:t>
    </dgm:pt>
    <dgm:pt modelId="{C31F7F25-A841-4440-9053-BE2C3F9F3EA4}">
      <dgm:prSet/>
      <dgm:spPr/>
      <dgm:t>
        <a:bodyPr/>
        <a:lstStyle/>
        <a:p>
          <a:pPr rtl="0"/>
          <a:r>
            <a:rPr lang="en-US" dirty="0"/>
            <a:t>TRAITEMENT?</a:t>
          </a:r>
          <a:r>
            <a:rPr lang="en-US" dirty="0">
              <a:latin typeface="Calibri Light" panose="020F0302020204030204"/>
            </a:rPr>
            <a:t> Trithérapie</a:t>
          </a:r>
          <a:endParaRPr lang="en-US" dirty="0"/>
        </a:p>
      </dgm:t>
    </dgm:pt>
    <dgm:pt modelId="{731B5C9F-B7C0-44F1-B322-BF6B311B66F2}" type="parTrans" cxnId="{8496050A-69E3-4E53-97F0-61D408E103D1}">
      <dgm:prSet/>
      <dgm:spPr/>
      <dgm:t>
        <a:bodyPr/>
        <a:lstStyle/>
        <a:p>
          <a:endParaRPr lang="en-US"/>
        </a:p>
      </dgm:t>
    </dgm:pt>
    <dgm:pt modelId="{2A1E3138-B3FC-49A0-BEC2-22CB4457BA1C}" type="sibTrans" cxnId="{8496050A-69E3-4E53-97F0-61D408E103D1}">
      <dgm:prSet/>
      <dgm:spPr/>
      <dgm:t>
        <a:bodyPr/>
        <a:lstStyle/>
        <a:p>
          <a:endParaRPr lang="en-US"/>
        </a:p>
      </dgm:t>
    </dgm:pt>
    <dgm:pt modelId="{3DDDB8D3-F15D-40A2-896D-4251F7493B68}" type="pres">
      <dgm:prSet presAssocID="{3526E1AA-2B9D-48EF-A395-0EA40F6E9DBA}" presName="root" presStyleCnt="0">
        <dgm:presLayoutVars>
          <dgm:dir/>
          <dgm:resizeHandles val="exact"/>
        </dgm:presLayoutVars>
      </dgm:prSet>
      <dgm:spPr/>
    </dgm:pt>
    <dgm:pt modelId="{380F611F-904C-441F-953B-F06556FD73DA}" type="pres">
      <dgm:prSet presAssocID="{3526E1AA-2B9D-48EF-A395-0EA40F6E9DBA}" presName="container" presStyleCnt="0">
        <dgm:presLayoutVars>
          <dgm:dir/>
          <dgm:resizeHandles val="exact"/>
        </dgm:presLayoutVars>
      </dgm:prSet>
      <dgm:spPr/>
    </dgm:pt>
    <dgm:pt modelId="{B1C4E124-3524-4A1C-BD07-008D91F312F1}" type="pres">
      <dgm:prSet presAssocID="{F16FACF7-CB7A-46D4-8ACA-12519CD250EE}" presName="compNode" presStyleCnt="0"/>
      <dgm:spPr/>
    </dgm:pt>
    <dgm:pt modelId="{892948E8-4712-4A1F-A1E5-F34A611B3F0D}" type="pres">
      <dgm:prSet presAssocID="{F16FACF7-CB7A-46D4-8ACA-12519CD250EE}" presName="iconBgRect" presStyleLbl="bgShp" presStyleIdx="0" presStyleCnt="4"/>
      <dgm:spPr/>
    </dgm:pt>
    <dgm:pt modelId="{0233FC12-8202-4D40-9FF0-2F4C20C39910}" type="pres">
      <dgm:prSet presAssocID="{F16FACF7-CB7A-46D4-8ACA-12519CD250E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BBAD7D29-58A0-48EF-9E95-D1C2769E27A0}" type="pres">
      <dgm:prSet presAssocID="{F16FACF7-CB7A-46D4-8ACA-12519CD250EE}" presName="spaceRect" presStyleCnt="0"/>
      <dgm:spPr/>
    </dgm:pt>
    <dgm:pt modelId="{450341E5-E823-4D98-8032-FF94C18A7A71}" type="pres">
      <dgm:prSet presAssocID="{F16FACF7-CB7A-46D4-8ACA-12519CD250EE}" presName="textRect" presStyleLbl="revTx" presStyleIdx="0" presStyleCnt="4">
        <dgm:presLayoutVars>
          <dgm:chMax val="1"/>
          <dgm:chPref val="1"/>
        </dgm:presLayoutVars>
      </dgm:prSet>
      <dgm:spPr/>
    </dgm:pt>
    <dgm:pt modelId="{26B31438-19E0-4E09-A25F-C27322D1848F}" type="pres">
      <dgm:prSet presAssocID="{4160F8FF-DA6F-4C1B-A081-4AA436DEB32D}" presName="sibTrans" presStyleLbl="sibTrans2D1" presStyleIdx="0" presStyleCnt="0"/>
      <dgm:spPr/>
    </dgm:pt>
    <dgm:pt modelId="{E02DA0C3-5166-4543-90F6-945A86AAFD9B}" type="pres">
      <dgm:prSet presAssocID="{38F8AA51-763E-4FDE-BFD7-8069BCE23371}" presName="compNode" presStyleCnt="0"/>
      <dgm:spPr/>
    </dgm:pt>
    <dgm:pt modelId="{E12BF049-AE04-4CB9-BBFE-A6F06CB4296F}" type="pres">
      <dgm:prSet presAssocID="{38F8AA51-763E-4FDE-BFD7-8069BCE23371}" presName="iconBgRect" presStyleLbl="bgShp" presStyleIdx="1" presStyleCnt="4"/>
      <dgm:spPr/>
    </dgm:pt>
    <dgm:pt modelId="{09AA880E-BC7C-425F-B197-17D4864D137E}" type="pres">
      <dgm:prSet presAssocID="{38F8AA51-763E-4FDE-BFD7-8069BCE2337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F144D3E9-EBB4-4156-B530-B67FA54590C2}" type="pres">
      <dgm:prSet presAssocID="{38F8AA51-763E-4FDE-BFD7-8069BCE23371}" presName="spaceRect" presStyleCnt="0"/>
      <dgm:spPr/>
    </dgm:pt>
    <dgm:pt modelId="{730400FD-D5AD-479C-ABA4-A6910B51BDDD}" type="pres">
      <dgm:prSet presAssocID="{38F8AA51-763E-4FDE-BFD7-8069BCE23371}" presName="textRect" presStyleLbl="revTx" presStyleIdx="1" presStyleCnt="4">
        <dgm:presLayoutVars>
          <dgm:chMax val="1"/>
          <dgm:chPref val="1"/>
        </dgm:presLayoutVars>
      </dgm:prSet>
      <dgm:spPr/>
    </dgm:pt>
    <dgm:pt modelId="{60EEF4A2-DAF0-49A3-912D-A9758E4D51A5}" type="pres">
      <dgm:prSet presAssocID="{AACDD318-2FCA-4B6E-91EA-5257FFF7445F}" presName="sibTrans" presStyleLbl="sibTrans2D1" presStyleIdx="0" presStyleCnt="0"/>
      <dgm:spPr/>
    </dgm:pt>
    <dgm:pt modelId="{0E712F69-CACC-42D4-8A9A-3D2A9DCFDDE3}" type="pres">
      <dgm:prSet presAssocID="{FC345C88-8F44-4DE8-A2E6-4CF5C5C0D7AE}" presName="compNode" presStyleCnt="0"/>
      <dgm:spPr/>
    </dgm:pt>
    <dgm:pt modelId="{B30C10DB-38EF-4B28-B1B8-692306142D9A}" type="pres">
      <dgm:prSet presAssocID="{FC345C88-8F44-4DE8-A2E6-4CF5C5C0D7AE}" presName="iconBgRect" presStyleLbl="bgShp" presStyleIdx="2" presStyleCnt="4"/>
      <dgm:spPr/>
    </dgm:pt>
    <dgm:pt modelId="{C72C34BB-3FF7-4B25-96B3-58A447B8210A}" type="pres">
      <dgm:prSet presAssocID="{FC345C88-8F44-4DE8-A2E6-4CF5C5C0D7A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ll paint brush"/>
        </a:ext>
      </dgm:extLst>
    </dgm:pt>
    <dgm:pt modelId="{4D8FC399-09E5-424D-B2F3-A42B4E1B9ED1}" type="pres">
      <dgm:prSet presAssocID="{FC345C88-8F44-4DE8-A2E6-4CF5C5C0D7AE}" presName="spaceRect" presStyleCnt="0"/>
      <dgm:spPr/>
    </dgm:pt>
    <dgm:pt modelId="{A252C2A3-CEEB-45F8-94D0-D70086BB71B7}" type="pres">
      <dgm:prSet presAssocID="{FC345C88-8F44-4DE8-A2E6-4CF5C5C0D7AE}" presName="textRect" presStyleLbl="revTx" presStyleIdx="2" presStyleCnt="4">
        <dgm:presLayoutVars>
          <dgm:chMax val="1"/>
          <dgm:chPref val="1"/>
        </dgm:presLayoutVars>
      </dgm:prSet>
      <dgm:spPr/>
    </dgm:pt>
    <dgm:pt modelId="{983C4196-8B87-4B0E-975A-A69B24FEAF6F}" type="pres">
      <dgm:prSet presAssocID="{7F3F4BC9-322E-44FE-847E-3CA6FFDC9FE3}" presName="sibTrans" presStyleLbl="sibTrans2D1" presStyleIdx="0" presStyleCnt="0"/>
      <dgm:spPr/>
    </dgm:pt>
    <dgm:pt modelId="{8AEBD058-9D4B-43F5-9590-30F895EF413A}" type="pres">
      <dgm:prSet presAssocID="{C31F7F25-A841-4440-9053-BE2C3F9F3EA4}" presName="compNode" presStyleCnt="0"/>
      <dgm:spPr/>
    </dgm:pt>
    <dgm:pt modelId="{9F8EEBDA-FBFD-4BB1-A455-FDAC543EE9FB}" type="pres">
      <dgm:prSet presAssocID="{C31F7F25-A841-4440-9053-BE2C3F9F3EA4}" presName="iconBgRect" presStyleLbl="bgShp" presStyleIdx="3" presStyleCnt="4"/>
      <dgm:spPr/>
    </dgm:pt>
    <dgm:pt modelId="{5EAEFE41-1272-41E5-B574-4ADEEF968816}" type="pres">
      <dgm:prSet presAssocID="{C31F7F25-A841-4440-9053-BE2C3F9F3EA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1D72437C-F50D-4B3F-A492-B8812C8F4E9E}" type="pres">
      <dgm:prSet presAssocID="{C31F7F25-A841-4440-9053-BE2C3F9F3EA4}" presName="spaceRect" presStyleCnt="0"/>
      <dgm:spPr/>
    </dgm:pt>
    <dgm:pt modelId="{1C13EBD2-EA28-45CA-A10D-144AF5543034}" type="pres">
      <dgm:prSet presAssocID="{C31F7F25-A841-4440-9053-BE2C3F9F3EA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496050A-69E3-4E53-97F0-61D408E103D1}" srcId="{3526E1AA-2B9D-48EF-A395-0EA40F6E9DBA}" destId="{C31F7F25-A841-4440-9053-BE2C3F9F3EA4}" srcOrd="3" destOrd="0" parTransId="{731B5C9F-B7C0-44F1-B322-BF6B311B66F2}" sibTransId="{2A1E3138-B3FC-49A0-BEC2-22CB4457BA1C}"/>
    <dgm:cxn modelId="{4995981D-D4DB-45B6-AD25-A2D92F7D2EBF}" srcId="{3526E1AA-2B9D-48EF-A395-0EA40F6E9DBA}" destId="{F16FACF7-CB7A-46D4-8ACA-12519CD250EE}" srcOrd="0" destOrd="0" parTransId="{053F33A6-BE5A-47D2-8804-06B4661B6238}" sibTransId="{4160F8FF-DA6F-4C1B-A081-4AA436DEB32D}"/>
    <dgm:cxn modelId="{5A40515D-DF56-4428-803A-9A8D3A080F76}" type="presOf" srcId="{AACDD318-2FCA-4B6E-91EA-5257FFF7445F}" destId="{60EEF4A2-DAF0-49A3-912D-A9758E4D51A5}" srcOrd="0" destOrd="0" presId="urn:microsoft.com/office/officeart/2018/2/layout/IconCircleList"/>
    <dgm:cxn modelId="{89815460-885A-4CEE-8A6D-0C8D66B52733}" type="presOf" srcId="{38F8AA51-763E-4FDE-BFD7-8069BCE23371}" destId="{730400FD-D5AD-479C-ABA4-A6910B51BDDD}" srcOrd="0" destOrd="0" presId="urn:microsoft.com/office/officeart/2018/2/layout/IconCircleList"/>
    <dgm:cxn modelId="{24E62962-B4A8-4B1F-A6DD-5B68334CD7A1}" type="presOf" srcId="{FC345C88-8F44-4DE8-A2E6-4CF5C5C0D7AE}" destId="{A252C2A3-CEEB-45F8-94D0-D70086BB71B7}" srcOrd="0" destOrd="0" presId="urn:microsoft.com/office/officeart/2018/2/layout/IconCircleList"/>
    <dgm:cxn modelId="{F83C454D-8B1C-4A60-981A-58E937181DEA}" type="presOf" srcId="{C31F7F25-A841-4440-9053-BE2C3F9F3EA4}" destId="{1C13EBD2-EA28-45CA-A10D-144AF5543034}" srcOrd="0" destOrd="0" presId="urn:microsoft.com/office/officeart/2018/2/layout/IconCircleList"/>
    <dgm:cxn modelId="{75E97D51-E581-470E-9C4A-6FBB98577AC4}" srcId="{3526E1AA-2B9D-48EF-A395-0EA40F6E9DBA}" destId="{38F8AA51-763E-4FDE-BFD7-8069BCE23371}" srcOrd="1" destOrd="0" parTransId="{9F2A397B-03B1-4415-B0EF-8EE1D242F3B4}" sibTransId="{AACDD318-2FCA-4B6E-91EA-5257FFF7445F}"/>
    <dgm:cxn modelId="{FF628051-ACA0-4EFC-BF79-C8F014A4E522}" type="presOf" srcId="{3526E1AA-2B9D-48EF-A395-0EA40F6E9DBA}" destId="{3DDDB8D3-F15D-40A2-896D-4251F7493B68}" srcOrd="0" destOrd="0" presId="urn:microsoft.com/office/officeart/2018/2/layout/IconCircleList"/>
    <dgm:cxn modelId="{FC0EDB78-F82D-4417-9210-696B856EB7A7}" type="presOf" srcId="{7F3F4BC9-322E-44FE-847E-3CA6FFDC9FE3}" destId="{983C4196-8B87-4B0E-975A-A69B24FEAF6F}" srcOrd="0" destOrd="0" presId="urn:microsoft.com/office/officeart/2018/2/layout/IconCircleList"/>
    <dgm:cxn modelId="{A9F7EF7A-6B2B-4AEF-9D6E-0FAF818AA75D}" srcId="{3526E1AA-2B9D-48EF-A395-0EA40F6E9DBA}" destId="{FC345C88-8F44-4DE8-A2E6-4CF5C5C0D7AE}" srcOrd="2" destOrd="0" parTransId="{5A5F4F5B-85EA-470B-8AB2-1B5EB6A2A9E4}" sibTransId="{7F3F4BC9-322E-44FE-847E-3CA6FFDC9FE3}"/>
    <dgm:cxn modelId="{D3B308A7-E8A7-445D-9391-FB0107BEE35D}" type="presOf" srcId="{F16FACF7-CB7A-46D4-8ACA-12519CD250EE}" destId="{450341E5-E823-4D98-8032-FF94C18A7A71}" srcOrd="0" destOrd="0" presId="urn:microsoft.com/office/officeart/2018/2/layout/IconCircleList"/>
    <dgm:cxn modelId="{0B5B06FF-E75A-4C27-8614-7B16F5E689FE}" type="presOf" srcId="{4160F8FF-DA6F-4C1B-A081-4AA436DEB32D}" destId="{26B31438-19E0-4E09-A25F-C27322D1848F}" srcOrd="0" destOrd="0" presId="urn:microsoft.com/office/officeart/2018/2/layout/IconCircleList"/>
    <dgm:cxn modelId="{92BB632F-749B-4BF1-A1FE-16A09BC69953}" type="presParOf" srcId="{3DDDB8D3-F15D-40A2-896D-4251F7493B68}" destId="{380F611F-904C-441F-953B-F06556FD73DA}" srcOrd="0" destOrd="0" presId="urn:microsoft.com/office/officeart/2018/2/layout/IconCircleList"/>
    <dgm:cxn modelId="{C0D30A7C-8B77-47FB-9D69-82371E3E8FD2}" type="presParOf" srcId="{380F611F-904C-441F-953B-F06556FD73DA}" destId="{B1C4E124-3524-4A1C-BD07-008D91F312F1}" srcOrd="0" destOrd="0" presId="urn:microsoft.com/office/officeart/2018/2/layout/IconCircleList"/>
    <dgm:cxn modelId="{DB113C42-8801-4D56-B1F5-CD748BABCFB0}" type="presParOf" srcId="{B1C4E124-3524-4A1C-BD07-008D91F312F1}" destId="{892948E8-4712-4A1F-A1E5-F34A611B3F0D}" srcOrd="0" destOrd="0" presId="urn:microsoft.com/office/officeart/2018/2/layout/IconCircleList"/>
    <dgm:cxn modelId="{E344951E-B523-43A0-BAFE-839C15506166}" type="presParOf" srcId="{B1C4E124-3524-4A1C-BD07-008D91F312F1}" destId="{0233FC12-8202-4D40-9FF0-2F4C20C39910}" srcOrd="1" destOrd="0" presId="urn:microsoft.com/office/officeart/2018/2/layout/IconCircleList"/>
    <dgm:cxn modelId="{CAE3AEE0-8808-4C3C-B6C1-5224676E6E35}" type="presParOf" srcId="{B1C4E124-3524-4A1C-BD07-008D91F312F1}" destId="{BBAD7D29-58A0-48EF-9E95-D1C2769E27A0}" srcOrd="2" destOrd="0" presId="urn:microsoft.com/office/officeart/2018/2/layout/IconCircleList"/>
    <dgm:cxn modelId="{67B2ECB3-460D-4DB3-B167-8EDEBF463DA5}" type="presParOf" srcId="{B1C4E124-3524-4A1C-BD07-008D91F312F1}" destId="{450341E5-E823-4D98-8032-FF94C18A7A71}" srcOrd="3" destOrd="0" presId="urn:microsoft.com/office/officeart/2018/2/layout/IconCircleList"/>
    <dgm:cxn modelId="{129BFA09-D33E-40DD-9B45-9D790CFDF462}" type="presParOf" srcId="{380F611F-904C-441F-953B-F06556FD73DA}" destId="{26B31438-19E0-4E09-A25F-C27322D1848F}" srcOrd="1" destOrd="0" presId="urn:microsoft.com/office/officeart/2018/2/layout/IconCircleList"/>
    <dgm:cxn modelId="{5B86C972-4D4D-468E-9061-00689D5A672F}" type="presParOf" srcId="{380F611F-904C-441F-953B-F06556FD73DA}" destId="{E02DA0C3-5166-4543-90F6-945A86AAFD9B}" srcOrd="2" destOrd="0" presId="urn:microsoft.com/office/officeart/2018/2/layout/IconCircleList"/>
    <dgm:cxn modelId="{A9388C75-2794-45F5-8FBC-5CD93510EF76}" type="presParOf" srcId="{E02DA0C3-5166-4543-90F6-945A86AAFD9B}" destId="{E12BF049-AE04-4CB9-BBFE-A6F06CB4296F}" srcOrd="0" destOrd="0" presId="urn:microsoft.com/office/officeart/2018/2/layout/IconCircleList"/>
    <dgm:cxn modelId="{9B15C5CF-D923-4CBF-81CB-EC6AE7B25906}" type="presParOf" srcId="{E02DA0C3-5166-4543-90F6-945A86AAFD9B}" destId="{09AA880E-BC7C-425F-B197-17D4864D137E}" srcOrd="1" destOrd="0" presId="urn:microsoft.com/office/officeart/2018/2/layout/IconCircleList"/>
    <dgm:cxn modelId="{33A08FD2-9143-4A55-BE05-0E9879CF15C3}" type="presParOf" srcId="{E02DA0C3-5166-4543-90F6-945A86AAFD9B}" destId="{F144D3E9-EBB4-4156-B530-B67FA54590C2}" srcOrd="2" destOrd="0" presId="urn:microsoft.com/office/officeart/2018/2/layout/IconCircleList"/>
    <dgm:cxn modelId="{8E6D6B79-97B4-452E-84D2-AE0BB4E451AE}" type="presParOf" srcId="{E02DA0C3-5166-4543-90F6-945A86AAFD9B}" destId="{730400FD-D5AD-479C-ABA4-A6910B51BDDD}" srcOrd="3" destOrd="0" presId="urn:microsoft.com/office/officeart/2018/2/layout/IconCircleList"/>
    <dgm:cxn modelId="{D9027E65-A93E-4F79-8816-8C0B5233BBD5}" type="presParOf" srcId="{380F611F-904C-441F-953B-F06556FD73DA}" destId="{60EEF4A2-DAF0-49A3-912D-A9758E4D51A5}" srcOrd="3" destOrd="0" presId="urn:microsoft.com/office/officeart/2018/2/layout/IconCircleList"/>
    <dgm:cxn modelId="{52C5E5D8-F790-4E7E-AD36-099F6488C272}" type="presParOf" srcId="{380F611F-904C-441F-953B-F06556FD73DA}" destId="{0E712F69-CACC-42D4-8A9A-3D2A9DCFDDE3}" srcOrd="4" destOrd="0" presId="urn:microsoft.com/office/officeart/2018/2/layout/IconCircleList"/>
    <dgm:cxn modelId="{12B64840-EBF9-48F0-8763-D03FCF0E1B53}" type="presParOf" srcId="{0E712F69-CACC-42D4-8A9A-3D2A9DCFDDE3}" destId="{B30C10DB-38EF-4B28-B1B8-692306142D9A}" srcOrd="0" destOrd="0" presId="urn:microsoft.com/office/officeart/2018/2/layout/IconCircleList"/>
    <dgm:cxn modelId="{C434E7EA-09D9-4665-B6A2-28B3D7DBF137}" type="presParOf" srcId="{0E712F69-CACC-42D4-8A9A-3D2A9DCFDDE3}" destId="{C72C34BB-3FF7-4B25-96B3-58A447B8210A}" srcOrd="1" destOrd="0" presId="urn:microsoft.com/office/officeart/2018/2/layout/IconCircleList"/>
    <dgm:cxn modelId="{A4E7679B-E0B0-4EFD-88C5-BC9789267AF1}" type="presParOf" srcId="{0E712F69-CACC-42D4-8A9A-3D2A9DCFDDE3}" destId="{4D8FC399-09E5-424D-B2F3-A42B4E1B9ED1}" srcOrd="2" destOrd="0" presId="urn:microsoft.com/office/officeart/2018/2/layout/IconCircleList"/>
    <dgm:cxn modelId="{7041E2CA-70B0-421C-B019-D110D8990DFA}" type="presParOf" srcId="{0E712F69-CACC-42D4-8A9A-3D2A9DCFDDE3}" destId="{A252C2A3-CEEB-45F8-94D0-D70086BB71B7}" srcOrd="3" destOrd="0" presId="urn:microsoft.com/office/officeart/2018/2/layout/IconCircleList"/>
    <dgm:cxn modelId="{9EEF78BE-1AC1-4844-8B98-80E931365C64}" type="presParOf" srcId="{380F611F-904C-441F-953B-F06556FD73DA}" destId="{983C4196-8B87-4B0E-975A-A69B24FEAF6F}" srcOrd="5" destOrd="0" presId="urn:microsoft.com/office/officeart/2018/2/layout/IconCircleList"/>
    <dgm:cxn modelId="{4D481B58-33DC-4C6C-9FFF-0599623D112D}" type="presParOf" srcId="{380F611F-904C-441F-953B-F06556FD73DA}" destId="{8AEBD058-9D4B-43F5-9590-30F895EF413A}" srcOrd="6" destOrd="0" presId="urn:microsoft.com/office/officeart/2018/2/layout/IconCircleList"/>
    <dgm:cxn modelId="{E31AB4F8-3E24-4AB7-B0A9-F719F8D719AE}" type="presParOf" srcId="{8AEBD058-9D4B-43F5-9590-30F895EF413A}" destId="{9F8EEBDA-FBFD-4BB1-A455-FDAC543EE9FB}" srcOrd="0" destOrd="0" presId="urn:microsoft.com/office/officeart/2018/2/layout/IconCircleList"/>
    <dgm:cxn modelId="{F8A42C72-76FE-4E40-90BD-35DE229A718C}" type="presParOf" srcId="{8AEBD058-9D4B-43F5-9590-30F895EF413A}" destId="{5EAEFE41-1272-41E5-B574-4ADEEF968816}" srcOrd="1" destOrd="0" presId="urn:microsoft.com/office/officeart/2018/2/layout/IconCircleList"/>
    <dgm:cxn modelId="{5CC5EA61-6899-4754-A634-7345845A6DBA}" type="presParOf" srcId="{8AEBD058-9D4B-43F5-9590-30F895EF413A}" destId="{1D72437C-F50D-4B3F-A492-B8812C8F4E9E}" srcOrd="2" destOrd="0" presId="urn:microsoft.com/office/officeart/2018/2/layout/IconCircleList"/>
    <dgm:cxn modelId="{9DBF1BA8-BBC9-452F-B7AB-40A222EE2524}" type="presParOf" srcId="{8AEBD058-9D4B-43F5-9590-30F895EF413A}" destId="{1C13EBD2-EA28-45CA-A10D-144AF554303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526E1AA-2B9D-48EF-A395-0EA40F6E9DB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F16FACF7-CB7A-46D4-8ACA-12519CD250EE}">
      <dgm:prSet/>
      <dgm:spPr/>
      <dgm:t>
        <a:bodyPr/>
        <a:lstStyle/>
        <a:p>
          <a:pPr rtl="0"/>
          <a:r>
            <a:rPr lang="en-US" dirty="0"/>
            <a:t>NOM SCIENTIFIQUE:</a:t>
          </a:r>
          <a:r>
            <a:rPr lang="en-US" dirty="0">
              <a:latin typeface="Calibri Light" panose="020F0302020204030204"/>
            </a:rPr>
            <a:t> Treponema pallidum</a:t>
          </a:r>
          <a:endParaRPr lang="en-US" dirty="0"/>
        </a:p>
      </dgm:t>
    </dgm:pt>
    <dgm:pt modelId="{053F33A6-BE5A-47D2-8804-06B4661B6238}" type="parTrans" cxnId="{4995981D-D4DB-45B6-AD25-A2D92F7D2EBF}">
      <dgm:prSet/>
      <dgm:spPr/>
      <dgm:t>
        <a:bodyPr/>
        <a:lstStyle/>
        <a:p>
          <a:endParaRPr lang="en-US"/>
        </a:p>
      </dgm:t>
    </dgm:pt>
    <dgm:pt modelId="{4160F8FF-DA6F-4C1B-A081-4AA436DEB32D}" type="sibTrans" cxnId="{4995981D-D4DB-45B6-AD25-A2D92F7D2EBF}">
      <dgm:prSet/>
      <dgm:spPr/>
      <dgm:t>
        <a:bodyPr/>
        <a:lstStyle/>
        <a:p>
          <a:endParaRPr lang="en-US"/>
        </a:p>
      </dgm:t>
    </dgm:pt>
    <dgm:pt modelId="{38F8AA51-763E-4FDE-BFD7-8069BCE23371}">
      <dgm:prSet/>
      <dgm:spPr/>
      <dgm:t>
        <a:bodyPr/>
        <a:lstStyle/>
        <a:p>
          <a:pPr rtl="0"/>
          <a:r>
            <a:rPr lang="en-US" dirty="0"/>
            <a:t>CLASSIFICATION: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Règne</a:t>
          </a:r>
          <a:r>
            <a:rPr lang="en-US" dirty="0">
              <a:latin typeface="Calibri Light" panose="020F0302020204030204"/>
            </a:rPr>
            <a:t> des </a:t>
          </a:r>
          <a:r>
            <a:rPr lang="en-US" dirty="0" err="1">
              <a:latin typeface="Calibri Light" panose="020F0302020204030204"/>
            </a:rPr>
            <a:t>monorès</a:t>
          </a:r>
          <a:endParaRPr lang="en-US" dirty="0" err="1"/>
        </a:p>
      </dgm:t>
    </dgm:pt>
    <dgm:pt modelId="{9F2A397B-03B1-4415-B0EF-8EE1D242F3B4}" type="parTrans" cxnId="{75E97D51-E581-470E-9C4A-6FBB98577AC4}">
      <dgm:prSet/>
      <dgm:spPr/>
      <dgm:t>
        <a:bodyPr/>
        <a:lstStyle/>
        <a:p>
          <a:endParaRPr lang="en-US"/>
        </a:p>
      </dgm:t>
    </dgm:pt>
    <dgm:pt modelId="{AACDD318-2FCA-4B6E-91EA-5257FFF7445F}" type="sibTrans" cxnId="{75E97D51-E581-470E-9C4A-6FBB98577AC4}">
      <dgm:prSet/>
      <dgm:spPr/>
      <dgm:t>
        <a:bodyPr/>
        <a:lstStyle/>
        <a:p>
          <a:endParaRPr lang="en-US"/>
        </a:p>
      </dgm:t>
    </dgm:pt>
    <dgm:pt modelId="{FC345C88-8F44-4DE8-A2E6-4CF5C5C0D7AE}">
      <dgm:prSet/>
      <dgm:spPr/>
      <dgm:t>
        <a:bodyPr/>
        <a:lstStyle/>
        <a:p>
          <a:pPr rtl="0"/>
          <a:r>
            <a:rPr lang="en-US" dirty="0"/>
            <a:t>NOM EN FRANÇAIS: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Shyphilis</a:t>
          </a:r>
          <a:endParaRPr lang="en-US" dirty="0" err="1"/>
        </a:p>
      </dgm:t>
    </dgm:pt>
    <dgm:pt modelId="{5A5F4F5B-85EA-470B-8AB2-1B5EB6A2A9E4}" type="parTrans" cxnId="{A9F7EF7A-6B2B-4AEF-9D6E-0FAF818AA75D}">
      <dgm:prSet/>
      <dgm:spPr/>
      <dgm:t>
        <a:bodyPr/>
        <a:lstStyle/>
        <a:p>
          <a:endParaRPr lang="en-US"/>
        </a:p>
      </dgm:t>
    </dgm:pt>
    <dgm:pt modelId="{7F3F4BC9-322E-44FE-847E-3CA6FFDC9FE3}" type="sibTrans" cxnId="{A9F7EF7A-6B2B-4AEF-9D6E-0FAF818AA75D}">
      <dgm:prSet/>
      <dgm:spPr/>
      <dgm:t>
        <a:bodyPr/>
        <a:lstStyle/>
        <a:p>
          <a:endParaRPr lang="en-US"/>
        </a:p>
      </dgm:t>
    </dgm:pt>
    <dgm:pt modelId="{C31F7F25-A841-4440-9053-BE2C3F9F3EA4}">
      <dgm:prSet/>
      <dgm:spPr/>
      <dgm:t>
        <a:bodyPr/>
        <a:lstStyle/>
        <a:p>
          <a:pPr rtl="0"/>
          <a:r>
            <a:rPr lang="en-US" dirty="0"/>
            <a:t>TRAITEMENT?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Antibiotique</a:t>
          </a:r>
          <a:endParaRPr lang="en-US" dirty="0" err="1"/>
        </a:p>
      </dgm:t>
    </dgm:pt>
    <dgm:pt modelId="{731B5C9F-B7C0-44F1-B322-BF6B311B66F2}" type="parTrans" cxnId="{8496050A-69E3-4E53-97F0-61D408E103D1}">
      <dgm:prSet/>
      <dgm:spPr/>
      <dgm:t>
        <a:bodyPr/>
        <a:lstStyle/>
        <a:p>
          <a:endParaRPr lang="en-US"/>
        </a:p>
      </dgm:t>
    </dgm:pt>
    <dgm:pt modelId="{2A1E3138-B3FC-49A0-BEC2-22CB4457BA1C}" type="sibTrans" cxnId="{8496050A-69E3-4E53-97F0-61D408E103D1}">
      <dgm:prSet/>
      <dgm:spPr/>
      <dgm:t>
        <a:bodyPr/>
        <a:lstStyle/>
        <a:p>
          <a:endParaRPr lang="en-US"/>
        </a:p>
      </dgm:t>
    </dgm:pt>
    <dgm:pt modelId="{3DDDB8D3-F15D-40A2-896D-4251F7493B68}" type="pres">
      <dgm:prSet presAssocID="{3526E1AA-2B9D-48EF-A395-0EA40F6E9DBA}" presName="root" presStyleCnt="0">
        <dgm:presLayoutVars>
          <dgm:dir/>
          <dgm:resizeHandles val="exact"/>
        </dgm:presLayoutVars>
      </dgm:prSet>
      <dgm:spPr/>
    </dgm:pt>
    <dgm:pt modelId="{380F611F-904C-441F-953B-F06556FD73DA}" type="pres">
      <dgm:prSet presAssocID="{3526E1AA-2B9D-48EF-A395-0EA40F6E9DBA}" presName="container" presStyleCnt="0">
        <dgm:presLayoutVars>
          <dgm:dir/>
          <dgm:resizeHandles val="exact"/>
        </dgm:presLayoutVars>
      </dgm:prSet>
      <dgm:spPr/>
    </dgm:pt>
    <dgm:pt modelId="{B1C4E124-3524-4A1C-BD07-008D91F312F1}" type="pres">
      <dgm:prSet presAssocID="{F16FACF7-CB7A-46D4-8ACA-12519CD250EE}" presName="compNode" presStyleCnt="0"/>
      <dgm:spPr/>
    </dgm:pt>
    <dgm:pt modelId="{892948E8-4712-4A1F-A1E5-F34A611B3F0D}" type="pres">
      <dgm:prSet presAssocID="{F16FACF7-CB7A-46D4-8ACA-12519CD250EE}" presName="iconBgRect" presStyleLbl="bgShp" presStyleIdx="0" presStyleCnt="4"/>
      <dgm:spPr/>
    </dgm:pt>
    <dgm:pt modelId="{0233FC12-8202-4D40-9FF0-2F4C20C39910}" type="pres">
      <dgm:prSet presAssocID="{F16FACF7-CB7A-46D4-8ACA-12519CD250E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BBAD7D29-58A0-48EF-9E95-D1C2769E27A0}" type="pres">
      <dgm:prSet presAssocID="{F16FACF7-CB7A-46D4-8ACA-12519CD250EE}" presName="spaceRect" presStyleCnt="0"/>
      <dgm:spPr/>
    </dgm:pt>
    <dgm:pt modelId="{450341E5-E823-4D98-8032-FF94C18A7A71}" type="pres">
      <dgm:prSet presAssocID="{F16FACF7-CB7A-46D4-8ACA-12519CD250EE}" presName="textRect" presStyleLbl="revTx" presStyleIdx="0" presStyleCnt="4">
        <dgm:presLayoutVars>
          <dgm:chMax val="1"/>
          <dgm:chPref val="1"/>
        </dgm:presLayoutVars>
      </dgm:prSet>
      <dgm:spPr/>
    </dgm:pt>
    <dgm:pt modelId="{26B31438-19E0-4E09-A25F-C27322D1848F}" type="pres">
      <dgm:prSet presAssocID="{4160F8FF-DA6F-4C1B-A081-4AA436DEB32D}" presName="sibTrans" presStyleLbl="sibTrans2D1" presStyleIdx="0" presStyleCnt="0"/>
      <dgm:spPr/>
    </dgm:pt>
    <dgm:pt modelId="{E02DA0C3-5166-4543-90F6-945A86AAFD9B}" type="pres">
      <dgm:prSet presAssocID="{38F8AA51-763E-4FDE-BFD7-8069BCE23371}" presName="compNode" presStyleCnt="0"/>
      <dgm:spPr/>
    </dgm:pt>
    <dgm:pt modelId="{E12BF049-AE04-4CB9-BBFE-A6F06CB4296F}" type="pres">
      <dgm:prSet presAssocID="{38F8AA51-763E-4FDE-BFD7-8069BCE23371}" presName="iconBgRect" presStyleLbl="bgShp" presStyleIdx="1" presStyleCnt="4"/>
      <dgm:spPr/>
    </dgm:pt>
    <dgm:pt modelId="{09AA880E-BC7C-425F-B197-17D4864D137E}" type="pres">
      <dgm:prSet presAssocID="{38F8AA51-763E-4FDE-BFD7-8069BCE2337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F144D3E9-EBB4-4156-B530-B67FA54590C2}" type="pres">
      <dgm:prSet presAssocID="{38F8AA51-763E-4FDE-BFD7-8069BCE23371}" presName="spaceRect" presStyleCnt="0"/>
      <dgm:spPr/>
    </dgm:pt>
    <dgm:pt modelId="{730400FD-D5AD-479C-ABA4-A6910B51BDDD}" type="pres">
      <dgm:prSet presAssocID="{38F8AA51-763E-4FDE-BFD7-8069BCE23371}" presName="textRect" presStyleLbl="revTx" presStyleIdx="1" presStyleCnt="4">
        <dgm:presLayoutVars>
          <dgm:chMax val="1"/>
          <dgm:chPref val="1"/>
        </dgm:presLayoutVars>
      </dgm:prSet>
      <dgm:spPr/>
    </dgm:pt>
    <dgm:pt modelId="{60EEF4A2-DAF0-49A3-912D-A9758E4D51A5}" type="pres">
      <dgm:prSet presAssocID="{AACDD318-2FCA-4B6E-91EA-5257FFF7445F}" presName="sibTrans" presStyleLbl="sibTrans2D1" presStyleIdx="0" presStyleCnt="0"/>
      <dgm:spPr/>
    </dgm:pt>
    <dgm:pt modelId="{0E712F69-CACC-42D4-8A9A-3D2A9DCFDDE3}" type="pres">
      <dgm:prSet presAssocID="{FC345C88-8F44-4DE8-A2E6-4CF5C5C0D7AE}" presName="compNode" presStyleCnt="0"/>
      <dgm:spPr/>
    </dgm:pt>
    <dgm:pt modelId="{B30C10DB-38EF-4B28-B1B8-692306142D9A}" type="pres">
      <dgm:prSet presAssocID="{FC345C88-8F44-4DE8-A2E6-4CF5C5C0D7AE}" presName="iconBgRect" presStyleLbl="bgShp" presStyleIdx="2" presStyleCnt="4"/>
      <dgm:spPr/>
    </dgm:pt>
    <dgm:pt modelId="{C72C34BB-3FF7-4B25-96B3-58A447B8210A}" type="pres">
      <dgm:prSet presAssocID="{FC345C88-8F44-4DE8-A2E6-4CF5C5C0D7A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ll paint brush"/>
        </a:ext>
      </dgm:extLst>
    </dgm:pt>
    <dgm:pt modelId="{4D8FC399-09E5-424D-B2F3-A42B4E1B9ED1}" type="pres">
      <dgm:prSet presAssocID="{FC345C88-8F44-4DE8-A2E6-4CF5C5C0D7AE}" presName="spaceRect" presStyleCnt="0"/>
      <dgm:spPr/>
    </dgm:pt>
    <dgm:pt modelId="{A252C2A3-CEEB-45F8-94D0-D70086BB71B7}" type="pres">
      <dgm:prSet presAssocID="{FC345C88-8F44-4DE8-A2E6-4CF5C5C0D7AE}" presName="textRect" presStyleLbl="revTx" presStyleIdx="2" presStyleCnt="4">
        <dgm:presLayoutVars>
          <dgm:chMax val="1"/>
          <dgm:chPref val="1"/>
        </dgm:presLayoutVars>
      </dgm:prSet>
      <dgm:spPr/>
    </dgm:pt>
    <dgm:pt modelId="{983C4196-8B87-4B0E-975A-A69B24FEAF6F}" type="pres">
      <dgm:prSet presAssocID="{7F3F4BC9-322E-44FE-847E-3CA6FFDC9FE3}" presName="sibTrans" presStyleLbl="sibTrans2D1" presStyleIdx="0" presStyleCnt="0"/>
      <dgm:spPr/>
    </dgm:pt>
    <dgm:pt modelId="{8AEBD058-9D4B-43F5-9590-30F895EF413A}" type="pres">
      <dgm:prSet presAssocID="{C31F7F25-A841-4440-9053-BE2C3F9F3EA4}" presName="compNode" presStyleCnt="0"/>
      <dgm:spPr/>
    </dgm:pt>
    <dgm:pt modelId="{9F8EEBDA-FBFD-4BB1-A455-FDAC543EE9FB}" type="pres">
      <dgm:prSet presAssocID="{C31F7F25-A841-4440-9053-BE2C3F9F3EA4}" presName="iconBgRect" presStyleLbl="bgShp" presStyleIdx="3" presStyleCnt="4"/>
      <dgm:spPr/>
    </dgm:pt>
    <dgm:pt modelId="{5EAEFE41-1272-41E5-B574-4ADEEF968816}" type="pres">
      <dgm:prSet presAssocID="{C31F7F25-A841-4440-9053-BE2C3F9F3EA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1D72437C-F50D-4B3F-A492-B8812C8F4E9E}" type="pres">
      <dgm:prSet presAssocID="{C31F7F25-A841-4440-9053-BE2C3F9F3EA4}" presName="spaceRect" presStyleCnt="0"/>
      <dgm:spPr/>
    </dgm:pt>
    <dgm:pt modelId="{1C13EBD2-EA28-45CA-A10D-144AF5543034}" type="pres">
      <dgm:prSet presAssocID="{C31F7F25-A841-4440-9053-BE2C3F9F3EA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496050A-69E3-4E53-97F0-61D408E103D1}" srcId="{3526E1AA-2B9D-48EF-A395-0EA40F6E9DBA}" destId="{C31F7F25-A841-4440-9053-BE2C3F9F3EA4}" srcOrd="3" destOrd="0" parTransId="{731B5C9F-B7C0-44F1-B322-BF6B311B66F2}" sibTransId="{2A1E3138-B3FC-49A0-BEC2-22CB4457BA1C}"/>
    <dgm:cxn modelId="{4995981D-D4DB-45B6-AD25-A2D92F7D2EBF}" srcId="{3526E1AA-2B9D-48EF-A395-0EA40F6E9DBA}" destId="{F16FACF7-CB7A-46D4-8ACA-12519CD250EE}" srcOrd="0" destOrd="0" parTransId="{053F33A6-BE5A-47D2-8804-06B4661B6238}" sibTransId="{4160F8FF-DA6F-4C1B-A081-4AA436DEB32D}"/>
    <dgm:cxn modelId="{5A40515D-DF56-4428-803A-9A8D3A080F76}" type="presOf" srcId="{AACDD318-2FCA-4B6E-91EA-5257FFF7445F}" destId="{60EEF4A2-DAF0-49A3-912D-A9758E4D51A5}" srcOrd="0" destOrd="0" presId="urn:microsoft.com/office/officeart/2018/2/layout/IconCircleList"/>
    <dgm:cxn modelId="{89815460-885A-4CEE-8A6D-0C8D66B52733}" type="presOf" srcId="{38F8AA51-763E-4FDE-BFD7-8069BCE23371}" destId="{730400FD-D5AD-479C-ABA4-A6910B51BDDD}" srcOrd="0" destOrd="0" presId="urn:microsoft.com/office/officeart/2018/2/layout/IconCircleList"/>
    <dgm:cxn modelId="{24E62962-B4A8-4B1F-A6DD-5B68334CD7A1}" type="presOf" srcId="{FC345C88-8F44-4DE8-A2E6-4CF5C5C0D7AE}" destId="{A252C2A3-CEEB-45F8-94D0-D70086BB71B7}" srcOrd="0" destOrd="0" presId="urn:microsoft.com/office/officeart/2018/2/layout/IconCircleList"/>
    <dgm:cxn modelId="{F83C454D-8B1C-4A60-981A-58E937181DEA}" type="presOf" srcId="{C31F7F25-A841-4440-9053-BE2C3F9F3EA4}" destId="{1C13EBD2-EA28-45CA-A10D-144AF5543034}" srcOrd="0" destOrd="0" presId="urn:microsoft.com/office/officeart/2018/2/layout/IconCircleList"/>
    <dgm:cxn modelId="{75E97D51-E581-470E-9C4A-6FBB98577AC4}" srcId="{3526E1AA-2B9D-48EF-A395-0EA40F6E9DBA}" destId="{38F8AA51-763E-4FDE-BFD7-8069BCE23371}" srcOrd="1" destOrd="0" parTransId="{9F2A397B-03B1-4415-B0EF-8EE1D242F3B4}" sibTransId="{AACDD318-2FCA-4B6E-91EA-5257FFF7445F}"/>
    <dgm:cxn modelId="{FF628051-ACA0-4EFC-BF79-C8F014A4E522}" type="presOf" srcId="{3526E1AA-2B9D-48EF-A395-0EA40F6E9DBA}" destId="{3DDDB8D3-F15D-40A2-896D-4251F7493B68}" srcOrd="0" destOrd="0" presId="urn:microsoft.com/office/officeart/2018/2/layout/IconCircleList"/>
    <dgm:cxn modelId="{FC0EDB78-F82D-4417-9210-696B856EB7A7}" type="presOf" srcId="{7F3F4BC9-322E-44FE-847E-3CA6FFDC9FE3}" destId="{983C4196-8B87-4B0E-975A-A69B24FEAF6F}" srcOrd="0" destOrd="0" presId="urn:microsoft.com/office/officeart/2018/2/layout/IconCircleList"/>
    <dgm:cxn modelId="{A9F7EF7A-6B2B-4AEF-9D6E-0FAF818AA75D}" srcId="{3526E1AA-2B9D-48EF-A395-0EA40F6E9DBA}" destId="{FC345C88-8F44-4DE8-A2E6-4CF5C5C0D7AE}" srcOrd="2" destOrd="0" parTransId="{5A5F4F5B-85EA-470B-8AB2-1B5EB6A2A9E4}" sibTransId="{7F3F4BC9-322E-44FE-847E-3CA6FFDC9FE3}"/>
    <dgm:cxn modelId="{D3B308A7-E8A7-445D-9391-FB0107BEE35D}" type="presOf" srcId="{F16FACF7-CB7A-46D4-8ACA-12519CD250EE}" destId="{450341E5-E823-4D98-8032-FF94C18A7A71}" srcOrd="0" destOrd="0" presId="urn:microsoft.com/office/officeart/2018/2/layout/IconCircleList"/>
    <dgm:cxn modelId="{0B5B06FF-E75A-4C27-8614-7B16F5E689FE}" type="presOf" srcId="{4160F8FF-DA6F-4C1B-A081-4AA436DEB32D}" destId="{26B31438-19E0-4E09-A25F-C27322D1848F}" srcOrd="0" destOrd="0" presId="urn:microsoft.com/office/officeart/2018/2/layout/IconCircleList"/>
    <dgm:cxn modelId="{92BB632F-749B-4BF1-A1FE-16A09BC69953}" type="presParOf" srcId="{3DDDB8D3-F15D-40A2-896D-4251F7493B68}" destId="{380F611F-904C-441F-953B-F06556FD73DA}" srcOrd="0" destOrd="0" presId="urn:microsoft.com/office/officeart/2018/2/layout/IconCircleList"/>
    <dgm:cxn modelId="{C0D30A7C-8B77-47FB-9D69-82371E3E8FD2}" type="presParOf" srcId="{380F611F-904C-441F-953B-F06556FD73DA}" destId="{B1C4E124-3524-4A1C-BD07-008D91F312F1}" srcOrd="0" destOrd="0" presId="urn:microsoft.com/office/officeart/2018/2/layout/IconCircleList"/>
    <dgm:cxn modelId="{DB113C42-8801-4D56-B1F5-CD748BABCFB0}" type="presParOf" srcId="{B1C4E124-3524-4A1C-BD07-008D91F312F1}" destId="{892948E8-4712-4A1F-A1E5-F34A611B3F0D}" srcOrd="0" destOrd="0" presId="urn:microsoft.com/office/officeart/2018/2/layout/IconCircleList"/>
    <dgm:cxn modelId="{E344951E-B523-43A0-BAFE-839C15506166}" type="presParOf" srcId="{B1C4E124-3524-4A1C-BD07-008D91F312F1}" destId="{0233FC12-8202-4D40-9FF0-2F4C20C39910}" srcOrd="1" destOrd="0" presId="urn:microsoft.com/office/officeart/2018/2/layout/IconCircleList"/>
    <dgm:cxn modelId="{CAE3AEE0-8808-4C3C-B6C1-5224676E6E35}" type="presParOf" srcId="{B1C4E124-3524-4A1C-BD07-008D91F312F1}" destId="{BBAD7D29-58A0-48EF-9E95-D1C2769E27A0}" srcOrd="2" destOrd="0" presId="urn:microsoft.com/office/officeart/2018/2/layout/IconCircleList"/>
    <dgm:cxn modelId="{67B2ECB3-460D-4DB3-B167-8EDEBF463DA5}" type="presParOf" srcId="{B1C4E124-3524-4A1C-BD07-008D91F312F1}" destId="{450341E5-E823-4D98-8032-FF94C18A7A71}" srcOrd="3" destOrd="0" presId="urn:microsoft.com/office/officeart/2018/2/layout/IconCircleList"/>
    <dgm:cxn modelId="{129BFA09-D33E-40DD-9B45-9D790CFDF462}" type="presParOf" srcId="{380F611F-904C-441F-953B-F06556FD73DA}" destId="{26B31438-19E0-4E09-A25F-C27322D1848F}" srcOrd="1" destOrd="0" presId="urn:microsoft.com/office/officeart/2018/2/layout/IconCircleList"/>
    <dgm:cxn modelId="{5B86C972-4D4D-468E-9061-00689D5A672F}" type="presParOf" srcId="{380F611F-904C-441F-953B-F06556FD73DA}" destId="{E02DA0C3-5166-4543-90F6-945A86AAFD9B}" srcOrd="2" destOrd="0" presId="urn:microsoft.com/office/officeart/2018/2/layout/IconCircleList"/>
    <dgm:cxn modelId="{A9388C75-2794-45F5-8FBC-5CD93510EF76}" type="presParOf" srcId="{E02DA0C3-5166-4543-90F6-945A86AAFD9B}" destId="{E12BF049-AE04-4CB9-BBFE-A6F06CB4296F}" srcOrd="0" destOrd="0" presId="urn:microsoft.com/office/officeart/2018/2/layout/IconCircleList"/>
    <dgm:cxn modelId="{9B15C5CF-D923-4CBF-81CB-EC6AE7B25906}" type="presParOf" srcId="{E02DA0C3-5166-4543-90F6-945A86AAFD9B}" destId="{09AA880E-BC7C-425F-B197-17D4864D137E}" srcOrd="1" destOrd="0" presId="urn:microsoft.com/office/officeart/2018/2/layout/IconCircleList"/>
    <dgm:cxn modelId="{33A08FD2-9143-4A55-BE05-0E9879CF15C3}" type="presParOf" srcId="{E02DA0C3-5166-4543-90F6-945A86AAFD9B}" destId="{F144D3E9-EBB4-4156-B530-B67FA54590C2}" srcOrd="2" destOrd="0" presId="urn:microsoft.com/office/officeart/2018/2/layout/IconCircleList"/>
    <dgm:cxn modelId="{8E6D6B79-97B4-452E-84D2-AE0BB4E451AE}" type="presParOf" srcId="{E02DA0C3-5166-4543-90F6-945A86AAFD9B}" destId="{730400FD-D5AD-479C-ABA4-A6910B51BDDD}" srcOrd="3" destOrd="0" presId="urn:microsoft.com/office/officeart/2018/2/layout/IconCircleList"/>
    <dgm:cxn modelId="{D9027E65-A93E-4F79-8816-8C0B5233BBD5}" type="presParOf" srcId="{380F611F-904C-441F-953B-F06556FD73DA}" destId="{60EEF4A2-DAF0-49A3-912D-A9758E4D51A5}" srcOrd="3" destOrd="0" presId="urn:microsoft.com/office/officeart/2018/2/layout/IconCircleList"/>
    <dgm:cxn modelId="{52C5E5D8-F790-4E7E-AD36-099F6488C272}" type="presParOf" srcId="{380F611F-904C-441F-953B-F06556FD73DA}" destId="{0E712F69-CACC-42D4-8A9A-3D2A9DCFDDE3}" srcOrd="4" destOrd="0" presId="urn:microsoft.com/office/officeart/2018/2/layout/IconCircleList"/>
    <dgm:cxn modelId="{12B64840-EBF9-48F0-8763-D03FCF0E1B53}" type="presParOf" srcId="{0E712F69-CACC-42D4-8A9A-3D2A9DCFDDE3}" destId="{B30C10DB-38EF-4B28-B1B8-692306142D9A}" srcOrd="0" destOrd="0" presId="urn:microsoft.com/office/officeart/2018/2/layout/IconCircleList"/>
    <dgm:cxn modelId="{C434E7EA-09D9-4665-B6A2-28B3D7DBF137}" type="presParOf" srcId="{0E712F69-CACC-42D4-8A9A-3D2A9DCFDDE3}" destId="{C72C34BB-3FF7-4B25-96B3-58A447B8210A}" srcOrd="1" destOrd="0" presId="urn:microsoft.com/office/officeart/2018/2/layout/IconCircleList"/>
    <dgm:cxn modelId="{A4E7679B-E0B0-4EFD-88C5-BC9789267AF1}" type="presParOf" srcId="{0E712F69-CACC-42D4-8A9A-3D2A9DCFDDE3}" destId="{4D8FC399-09E5-424D-B2F3-A42B4E1B9ED1}" srcOrd="2" destOrd="0" presId="urn:microsoft.com/office/officeart/2018/2/layout/IconCircleList"/>
    <dgm:cxn modelId="{7041E2CA-70B0-421C-B019-D110D8990DFA}" type="presParOf" srcId="{0E712F69-CACC-42D4-8A9A-3D2A9DCFDDE3}" destId="{A252C2A3-CEEB-45F8-94D0-D70086BB71B7}" srcOrd="3" destOrd="0" presId="urn:microsoft.com/office/officeart/2018/2/layout/IconCircleList"/>
    <dgm:cxn modelId="{9EEF78BE-1AC1-4844-8B98-80E931365C64}" type="presParOf" srcId="{380F611F-904C-441F-953B-F06556FD73DA}" destId="{983C4196-8B87-4B0E-975A-A69B24FEAF6F}" srcOrd="5" destOrd="0" presId="urn:microsoft.com/office/officeart/2018/2/layout/IconCircleList"/>
    <dgm:cxn modelId="{4D481B58-33DC-4C6C-9FFF-0599623D112D}" type="presParOf" srcId="{380F611F-904C-441F-953B-F06556FD73DA}" destId="{8AEBD058-9D4B-43F5-9590-30F895EF413A}" srcOrd="6" destOrd="0" presId="urn:microsoft.com/office/officeart/2018/2/layout/IconCircleList"/>
    <dgm:cxn modelId="{E31AB4F8-3E24-4AB7-B0A9-F719F8D719AE}" type="presParOf" srcId="{8AEBD058-9D4B-43F5-9590-30F895EF413A}" destId="{9F8EEBDA-FBFD-4BB1-A455-FDAC543EE9FB}" srcOrd="0" destOrd="0" presId="urn:microsoft.com/office/officeart/2018/2/layout/IconCircleList"/>
    <dgm:cxn modelId="{F8A42C72-76FE-4E40-90BD-35DE229A718C}" type="presParOf" srcId="{8AEBD058-9D4B-43F5-9590-30F895EF413A}" destId="{5EAEFE41-1272-41E5-B574-4ADEEF968816}" srcOrd="1" destOrd="0" presId="urn:microsoft.com/office/officeart/2018/2/layout/IconCircleList"/>
    <dgm:cxn modelId="{5CC5EA61-6899-4754-A634-7345845A6DBA}" type="presParOf" srcId="{8AEBD058-9D4B-43F5-9590-30F895EF413A}" destId="{1D72437C-F50D-4B3F-A492-B8812C8F4E9E}" srcOrd="2" destOrd="0" presId="urn:microsoft.com/office/officeart/2018/2/layout/IconCircleList"/>
    <dgm:cxn modelId="{9DBF1BA8-BBC9-452F-B7AB-40A222EE2524}" type="presParOf" srcId="{8AEBD058-9D4B-43F5-9590-30F895EF413A}" destId="{1C13EBD2-EA28-45CA-A10D-144AF554303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948E8-4712-4A1F-A1E5-F34A611B3F0D}">
      <dsp:nvSpPr>
        <dsp:cNvPr id="0" name=""/>
        <dsp:cNvSpPr/>
      </dsp:nvSpPr>
      <dsp:spPr>
        <a:xfrm>
          <a:off x="282221" y="368029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33FC12-8202-4D40-9FF0-2F4C20C39910}">
      <dsp:nvSpPr>
        <dsp:cNvPr id="0" name=""/>
        <dsp:cNvSpPr/>
      </dsp:nvSpPr>
      <dsp:spPr>
        <a:xfrm>
          <a:off x="570337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341E5-E823-4D98-8032-FF94C18A7A71}">
      <dsp:nvSpPr>
        <dsp:cNvPr id="0" name=""/>
        <dsp:cNvSpPr/>
      </dsp:nvSpPr>
      <dsp:spPr>
        <a:xfrm>
          <a:off x="1948202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NOM SCIENTIFIQUE: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Phtirius</a:t>
          </a:r>
          <a:r>
            <a:rPr lang="en-US" sz="2400" kern="1200" dirty="0">
              <a:latin typeface="Calibri Light" panose="020F0302020204030204"/>
            </a:rPr>
            <a:t> pubis</a:t>
          </a:r>
          <a:endParaRPr lang="en-US" sz="2400" kern="1200" dirty="0"/>
        </a:p>
      </dsp:txBody>
      <dsp:txXfrm>
        <a:off x="1948202" y="368029"/>
        <a:ext cx="3233964" cy="1371985"/>
      </dsp:txXfrm>
    </dsp:sp>
    <dsp:sp modelId="{E12BF049-AE04-4CB9-BBFE-A6F06CB4296F}">
      <dsp:nvSpPr>
        <dsp:cNvPr id="0" name=""/>
        <dsp:cNvSpPr/>
      </dsp:nvSpPr>
      <dsp:spPr>
        <a:xfrm>
          <a:off x="5745661" y="368029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AA880E-BC7C-425F-B197-17D4864D137E}">
      <dsp:nvSpPr>
        <dsp:cNvPr id="0" name=""/>
        <dsp:cNvSpPr/>
      </dsp:nvSpPr>
      <dsp:spPr>
        <a:xfrm>
          <a:off x="6033778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400FD-D5AD-479C-ABA4-A6910B51BDDD}">
      <dsp:nvSpPr>
        <dsp:cNvPr id="0" name=""/>
        <dsp:cNvSpPr/>
      </dsp:nvSpPr>
      <dsp:spPr>
        <a:xfrm>
          <a:off x="7411643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CLASSIFICATION:</a:t>
          </a:r>
          <a:r>
            <a:rPr lang="en-US" sz="2400" kern="1200" dirty="0">
              <a:latin typeface="Calibri Light" panose="020F0302020204030204"/>
            </a:rPr>
            <a:t> Règne animal</a:t>
          </a:r>
          <a:endParaRPr lang="en-US" sz="2400" kern="1200" dirty="0"/>
        </a:p>
      </dsp:txBody>
      <dsp:txXfrm>
        <a:off x="7411643" y="368029"/>
        <a:ext cx="3233964" cy="1371985"/>
      </dsp:txXfrm>
    </dsp:sp>
    <dsp:sp modelId="{B30C10DB-38EF-4B28-B1B8-692306142D9A}">
      <dsp:nvSpPr>
        <dsp:cNvPr id="0" name=""/>
        <dsp:cNvSpPr/>
      </dsp:nvSpPr>
      <dsp:spPr>
        <a:xfrm>
          <a:off x="282221" y="2452790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C34BB-3FF7-4B25-96B3-58A447B8210A}">
      <dsp:nvSpPr>
        <dsp:cNvPr id="0" name=""/>
        <dsp:cNvSpPr/>
      </dsp:nvSpPr>
      <dsp:spPr>
        <a:xfrm>
          <a:off x="570337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2C2A3-CEEB-45F8-94D0-D70086BB71B7}">
      <dsp:nvSpPr>
        <dsp:cNvPr id="0" name=""/>
        <dsp:cNvSpPr/>
      </dsp:nvSpPr>
      <dsp:spPr>
        <a:xfrm>
          <a:off x="1948202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NOM EN FRANÇAIS: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Morpions</a:t>
          </a:r>
          <a:endParaRPr lang="en-US" sz="2400" kern="1200" dirty="0"/>
        </a:p>
      </dsp:txBody>
      <dsp:txXfrm>
        <a:off x="1948202" y="2452790"/>
        <a:ext cx="3233964" cy="1371985"/>
      </dsp:txXfrm>
    </dsp:sp>
    <dsp:sp modelId="{9F8EEBDA-FBFD-4BB1-A455-FDAC543EE9FB}">
      <dsp:nvSpPr>
        <dsp:cNvPr id="0" name=""/>
        <dsp:cNvSpPr/>
      </dsp:nvSpPr>
      <dsp:spPr>
        <a:xfrm>
          <a:off x="5745661" y="2452790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EFE41-1272-41E5-B574-4ADEEF968816}">
      <dsp:nvSpPr>
        <dsp:cNvPr id="0" name=""/>
        <dsp:cNvSpPr/>
      </dsp:nvSpPr>
      <dsp:spPr>
        <a:xfrm>
          <a:off x="6033778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3EBD2-EA28-45CA-A10D-144AF5543034}">
      <dsp:nvSpPr>
        <dsp:cNvPr id="0" name=""/>
        <dsp:cNvSpPr/>
      </dsp:nvSpPr>
      <dsp:spPr>
        <a:xfrm>
          <a:off x="7411643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TRAITEMENT?</a:t>
          </a:r>
          <a:r>
            <a:rPr lang="en-US" sz="2400" kern="1200" dirty="0">
              <a:latin typeface="Calibri Light" panose="020F0302020204030204"/>
            </a:rPr>
            <a:t> </a:t>
          </a:r>
          <a:r>
            <a:rPr lang="en-US" sz="2400" kern="1200" dirty="0">
              <a:latin typeface="Calibri Light"/>
              <a:cs typeface="Calibri Light"/>
            </a:rPr>
            <a:t>Crèmes, lotions </a:t>
          </a:r>
          <a:r>
            <a:rPr lang="en-US" sz="2400" kern="1200" dirty="0" err="1">
              <a:latin typeface="Calibri Light"/>
              <a:cs typeface="Calibri Light"/>
            </a:rPr>
            <a:t>ou</a:t>
          </a:r>
          <a:r>
            <a:rPr lang="en-US" sz="2400" kern="1200" dirty="0">
              <a:latin typeface="Calibri Light"/>
              <a:cs typeface="Calibri Light"/>
            </a:rPr>
            <a:t> </a:t>
          </a:r>
          <a:r>
            <a:rPr lang="en-US" sz="2400" kern="1200" dirty="0" err="1">
              <a:latin typeface="Calibri Light"/>
              <a:cs typeface="Calibri Light"/>
            </a:rPr>
            <a:t>shampoings</a:t>
          </a:r>
          <a:endParaRPr lang="en-US" sz="2400" kern="1200" dirty="0">
            <a:latin typeface="Calibri Light"/>
            <a:cs typeface="Calibri Light"/>
          </a:endParaRPr>
        </a:p>
      </dsp:txBody>
      <dsp:txXfrm>
        <a:off x="7411643" y="2452790"/>
        <a:ext cx="3233964" cy="13719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948E8-4712-4A1F-A1E5-F34A611B3F0D}">
      <dsp:nvSpPr>
        <dsp:cNvPr id="0" name=""/>
        <dsp:cNvSpPr/>
      </dsp:nvSpPr>
      <dsp:spPr>
        <a:xfrm>
          <a:off x="282221" y="368029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33FC12-8202-4D40-9FF0-2F4C20C39910}">
      <dsp:nvSpPr>
        <dsp:cNvPr id="0" name=""/>
        <dsp:cNvSpPr/>
      </dsp:nvSpPr>
      <dsp:spPr>
        <a:xfrm>
          <a:off x="570337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341E5-E823-4D98-8032-FF94C18A7A71}">
      <dsp:nvSpPr>
        <dsp:cNvPr id="0" name=""/>
        <dsp:cNvSpPr/>
      </dsp:nvSpPr>
      <dsp:spPr>
        <a:xfrm>
          <a:off x="1948202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NOM SCIENTIFIQUE:</a:t>
          </a:r>
          <a:r>
            <a:rPr lang="en-US" sz="2400" kern="1200" dirty="0">
              <a:latin typeface="Calibri Light" panose="020F0302020204030204"/>
            </a:rPr>
            <a:t> Trichomonas vaginalis</a:t>
          </a:r>
          <a:endParaRPr lang="en-US" sz="2400" kern="1200" dirty="0"/>
        </a:p>
      </dsp:txBody>
      <dsp:txXfrm>
        <a:off x="1948202" y="368029"/>
        <a:ext cx="3233964" cy="1371985"/>
      </dsp:txXfrm>
    </dsp:sp>
    <dsp:sp modelId="{E12BF049-AE04-4CB9-BBFE-A6F06CB4296F}">
      <dsp:nvSpPr>
        <dsp:cNvPr id="0" name=""/>
        <dsp:cNvSpPr/>
      </dsp:nvSpPr>
      <dsp:spPr>
        <a:xfrm>
          <a:off x="5745661" y="368029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AA880E-BC7C-425F-B197-17D4864D137E}">
      <dsp:nvSpPr>
        <dsp:cNvPr id="0" name=""/>
        <dsp:cNvSpPr/>
      </dsp:nvSpPr>
      <dsp:spPr>
        <a:xfrm>
          <a:off x="6033778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400FD-D5AD-479C-ABA4-A6910B51BDDD}">
      <dsp:nvSpPr>
        <dsp:cNvPr id="0" name=""/>
        <dsp:cNvSpPr/>
      </dsp:nvSpPr>
      <dsp:spPr>
        <a:xfrm>
          <a:off x="7411643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CLASSIFICATION: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Règne</a:t>
          </a:r>
          <a:r>
            <a:rPr lang="en-US" sz="2400" kern="1200" dirty="0">
              <a:latin typeface="Calibri Light" panose="020F0302020204030204"/>
            </a:rPr>
            <a:t> des </a:t>
          </a:r>
          <a:r>
            <a:rPr lang="en-US" sz="2400" kern="1200" dirty="0" err="1">
              <a:latin typeface="Calibri Light" panose="020F0302020204030204"/>
            </a:rPr>
            <a:t>protistes</a:t>
          </a:r>
          <a:endParaRPr lang="en-US" sz="2400" kern="1200" dirty="0"/>
        </a:p>
      </dsp:txBody>
      <dsp:txXfrm>
        <a:off x="7411643" y="368029"/>
        <a:ext cx="3233964" cy="1371985"/>
      </dsp:txXfrm>
    </dsp:sp>
    <dsp:sp modelId="{B30C10DB-38EF-4B28-B1B8-692306142D9A}">
      <dsp:nvSpPr>
        <dsp:cNvPr id="0" name=""/>
        <dsp:cNvSpPr/>
      </dsp:nvSpPr>
      <dsp:spPr>
        <a:xfrm>
          <a:off x="282221" y="2452790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C34BB-3FF7-4B25-96B3-58A447B8210A}">
      <dsp:nvSpPr>
        <dsp:cNvPr id="0" name=""/>
        <dsp:cNvSpPr/>
      </dsp:nvSpPr>
      <dsp:spPr>
        <a:xfrm>
          <a:off x="570337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2C2A3-CEEB-45F8-94D0-D70086BB71B7}">
      <dsp:nvSpPr>
        <dsp:cNvPr id="0" name=""/>
        <dsp:cNvSpPr/>
      </dsp:nvSpPr>
      <dsp:spPr>
        <a:xfrm>
          <a:off x="1948202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NOM EN FRANÇAIS:</a:t>
          </a:r>
          <a:r>
            <a:rPr lang="en-US" sz="2400" kern="1200" dirty="0">
              <a:latin typeface="Calibri Light" panose="020F0302020204030204"/>
            </a:rPr>
            <a:t> Trichomonase</a:t>
          </a:r>
          <a:endParaRPr lang="en-US" sz="2400" kern="1200" dirty="0"/>
        </a:p>
      </dsp:txBody>
      <dsp:txXfrm>
        <a:off x="1948202" y="2452790"/>
        <a:ext cx="3233964" cy="1371985"/>
      </dsp:txXfrm>
    </dsp:sp>
    <dsp:sp modelId="{9F8EEBDA-FBFD-4BB1-A455-FDAC543EE9FB}">
      <dsp:nvSpPr>
        <dsp:cNvPr id="0" name=""/>
        <dsp:cNvSpPr/>
      </dsp:nvSpPr>
      <dsp:spPr>
        <a:xfrm>
          <a:off x="5745661" y="2452790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EFE41-1272-41E5-B574-4ADEEF968816}">
      <dsp:nvSpPr>
        <dsp:cNvPr id="0" name=""/>
        <dsp:cNvSpPr/>
      </dsp:nvSpPr>
      <dsp:spPr>
        <a:xfrm>
          <a:off x="6033778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3EBD2-EA28-45CA-A10D-144AF5543034}">
      <dsp:nvSpPr>
        <dsp:cNvPr id="0" name=""/>
        <dsp:cNvSpPr/>
      </dsp:nvSpPr>
      <dsp:spPr>
        <a:xfrm>
          <a:off x="7411643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TRAITEMENT?</a:t>
          </a:r>
          <a:r>
            <a:rPr lang="en-US" sz="2400" kern="1200" dirty="0">
              <a:latin typeface="Calibri Light" panose="020F0302020204030204"/>
            </a:rPr>
            <a:t> Antibiotiques</a:t>
          </a:r>
          <a:endParaRPr lang="en-US" sz="2400" kern="1200" dirty="0"/>
        </a:p>
      </dsp:txBody>
      <dsp:txXfrm>
        <a:off x="7411643" y="2452790"/>
        <a:ext cx="3233964" cy="13719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948E8-4712-4A1F-A1E5-F34A611B3F0D}">
      <dsp:nvSpPr>
        <dsp:cNvPr id="0" name=""/>
        <dsp:cNvSpPr/>
      </dsp:nvSpPr>
      <dsp:spPr>
        <a:xfrm>
          <a:off x="282221" y="368029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33FC12-8202-4D40-9FF0-2F4C20C39910}">
      <dsp:nvSpPr>
        <dsp:cNvPr id="0" name=""/>
        <dsp:cNvSpPr/>
      </dsp:nvSpPr>
      <dsp:spPr>
        <a:xfrm>
          <a:off x="570337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341E5-E823-4D98-8032-FF94C18A7A71}">
      <dsp:nvSpPr>
        <dsp:cNvPr id="0" name=""/>
        <dsp:cNvSpPr/>
      </dsp:nvSpPr>
      <dsp:spPr>
        <a:xfrm>
          <a:off x="1948202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NOM SCIENTIFIQUE:</a:t>
          </a:r>
          <a:r>
            <a:rPr lang="en-US" sz="2400" kern="1200" dirty="0">
              <a:latin typeface="Calibri Light" panose="020F0302020204030204"/>
            </a:rPr>
            <a:t> Chlamydia </a:t>
          </a:r>
          <a:r>
            <a:rPr lang="en-US" sz="2400" kern="1200" dirty="0" err="1">
              <a:latin typeface="Calibri Light" panose="020F0302020204030204"/>
            </a:rPr>
            <a:t>trachomatris</a:t>
          </a:r>
          <a:endParaRPr lang="en-US" sz="2400" kern="1200" dirty="0" err="1"/>
        </a:p>
      </dsp:txBody>
      <dsp:txXfrm>
        <a:off x="1948202" y="368029"/>
        <a:ext cx="3233964" cy="1371985"/>
      </dsp:txXfrm>
    </dsp:sp>
    <dsp:sp modelId="{E12BF049-AE04-4CB9-BBFE-A6F06CB4296F}">
      <dsp:nvSpPr>
        <dsp:cNvPr id="0" name=""/>
        <dsp:cNvSpPr/>
      </dsp:nvSpPr>
      <dsp:spPr>
        <a:xfrm>
          <a:off x="5745661" y="368029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AA880E-BC7C-425F-B197-17D4864D137E}">
      <dsp:nvSpPr>
        <dsp:cNvPr id="0" name=""/>
        <dsp:cNvSpPr/>
      </dsp:nvSpPr>
      <dsp:spPr>
        <a:xfrm>
          <a:off x="6033778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400FD-D5AD-479C-ABA4-A6910B51BDDD}">
      <dsp:nvSpPr>
        <dsp:cNvPr id="0" name=""/>
        <dsp:cNvSpPr/>
      </dsp:nvSpPr>
      <dsp:spPr>
        <a:xfrm>
          <a:off x="7411643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CLASSIFICATION: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Règne</a:t>
          </a:r>
          <a:r>
            <a:rPr lang="en-US" sz="2400" kern="1200" dirty="0">
              <a:latin typeface="Calibri Light" panose="020F0302020204030204"/>
            </a:rPr>
            <a:t> des </a:t>
          </a:r>
          <a:r>
            <a:rPr lang="en-US" sz="2400" kern="1200" dirty="0" err="1">
              <a:latin typeface="Calibri Light" panose="020F0302020204030204"/>
            </a:rPr>
            <a:t>monères</a:t>
          </a:r>
          <a:endParaRPr lang="en-US" sz="2400" kern="1200" dirty="0" err="1"/>
        </a:p>
      </dsp:txBody>
      <dsp:txXfrm>
        <a:off x="7411643" y="368029"/>
        <a:ext cx="3233964" cy="1371985"/>
      </dsp:txXfrm>
    </dsp:sp>
    <dsp:sp modelId="{B30C10DB-38EF-4B28-B1B8-692306142D9A}">
      <dsp:nvSpPr>
        <dsp:cNvPr id="0" name=""/>
        <dsp:cNvSpPr/>
      </dsp:nvSpPr>
      <dsp:spPr>
        <a:xfrm>
          <a:off x="282221" y="2452790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C34BB-3FF7-4B25-96B3-58A447B8210A}">
      <dsp:nvSpPr>
        <dsp:cNvPr id="0" name=""/>
        <dsp:cNvSpPr/>
      </dsp:nvSpPr>
      <dsp:spPr>
        <a:xfrm>
          <a:off x="570337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2C2A3-CEEB-45F8-94D0-D70086BB71B7}">
      <dsp:nvSpPr>
        <dsp:cNvPr id="0" name=""/>
        <dsp:cNvSpPr/>
      </dsp:nvSpPr>
      <dsp:spPr>
        <a:xfrm>
          <a:off x="1948202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NOM EN FRANÇAIS: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Chlamydiose</a:t>
          </a:r>
          <a:r>
            <a:rPr lang="en-US" sz="2400" kern="1200" dirty="0">
              <a:latin typeface="Calibri Light" panose="020F0302020204030204"/>
            </a:rPr>
            <a:t> </a:t>
          </a:r>
          <a:r>
            <a:rPr lang="en-US" sz="2400" kern="1200" dirty="0" err="1">
              <a:latin typeface="Calibri Light" panose="020F0302020204030204"/>
            </a:rPr>
            <a:t>génitale</a:t>
          </a:r>
          <a:endParaRPr lang="en-US" sz="2400" kern="1200" dirty="0" err="1"/>
        </a:p>
      </dsp:txBody>
      <dsp:txXfrm>
        <a:off x="1948202" y="2452790"/>
        <a:ext cx="3233964" cy="1371985"/>
      </dsp:txXfrm>
    </dsp:sp>
    <dsp:sp modelId="{9F8EEBDA-FBFD-4BB1-A455-FDAC543EE9FB}">
      <dsp:nvSpPr>
        <dsp:cNvPr id="0" name=""/>
        <dsp:cNvSpPr/>
      </dsp:nvSpPr>
      <dsp:spPr>
        <a:xfrm>
          <a:off x="5745661" y="2452790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EFE41-1272-41E5-B574-4ADEEF968816}">
      <dsp:nvSpPr>
        <dsp:cNvPr id="0" name=""/>
        <dsp:cNvSpPr/>
      </dsp:nvSpPr>
      <dsp:spPr>
        <a:xfrm>
          <a:off x="6033778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3EBD2-EA28-45CA-A10D-144AF5543034}">
      <dsp:nvSpPr>
        <dsp:cNvPr id="0" name=""/>
        <dsp:cNvSpPr/>
      </dsp:nvSpPr>
      <dsp:spPr>
        <a:xfrm>
          <a:off x="7411643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TRAITEMENT?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Antibiotiques</a:t>
          </a:r>
          <a:endParaRPr lang="en-US" sz="2400" kern="1200" dirty="0" err="1"/>
        </a:p>
      </dsp:txBody>
      <dsp:txXfrm>
        <a:off x="7411643" y="2452790"/>
        <a:ext cx="3233964" cy="13719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948E8-4712-4A1F-A1E5-F34A611B3F0D}">
      <dsp:nvSpPr>
        <dsp:cNvPr id="0" name=""/>
        <dsp:cNvSpPr/>
      </dsp:nvSpPr>
      <dsp:spPr>
        <a:xfrm>
          <a:off x="282221" y="368029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33FC12-8202-4D40-9FF0-2F4C20C39910}">
      <dsp:nvSpPr>
        <dsp:cNvPr id="0" name=""/>
        <dsp:cNvSpPr/>
      </dsp:nvSpPr>
      <dsp:spPr>
        <a:xfrm>
          <a:off x="570337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341E5-E823-4D98-8032-FF94C18A7A71}">
      <dsp:nvSpPr>
        <dsp:cNvPr id="0" name=""/>
        <dsp:cNvSpPr/>
      </dsp:nvSpPr>
      <dsp:spPr>
        <a:xfrm>
          <a:off x="1948202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NOM SCIENTIFIQUE:</a:t>
          </a:r>
          <a:r>
            <a:rPr lang="en-US" sz="2400" kern="1200" dirty="0">
              <a:latin typeface="Calibri Light" panose="020F0302020204030204"/>
            </a:rPr>
            <a:t> VPH (virus du </a:t>
          </a:r>
          <a:r>
            <a:rPr lang="en-US" sz="2400" kern="1200" dirty="0" err="1">
              <a:latin typeface="Calibri Light" panose="020F0302020204030204"/>
            </a:rPr>
            <a:t>papillome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humain</a:t>
          </a:r>
          <a:r>
            <a:rPr lang="en-US" sz="2400" kern="1200" dirty="0">
              <a:latin typeface="Calibri Light" panose="020F0302020204030204"/>
            </a:rPr>
            <a:t>)</a:t>
          </a:r>
          <a:endParaRPr lang="en-US" sz="2400" kern="1200" dirty="0"/>
        </a:p>
      </dsp:txBody>
      <dsp:txXfrm>
        <a:off x="1948202" y="368029"/>
        <a:ext cx="3233964" cy="1371985"/>
      </dsp:txXfrm>
    </dsp:sp>
    <dsp:sp modelId="{E12BF049-AE04-4CB9-BBFE-A6F06CB4296F}">
      <dsp:nvSpPr>
        <dsp:cNvPr id="0" name=""/>
        <dsp:cNvSpPr/>
      </dsp:nvSpPr>
      <dsp:spPr>
        <a:xfrm>
          <a:off x="5745661" y="368029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AA880E-BC7C-425F-B197-17D4864D137E}">
      <dsp:nvSpPr>
        <dsp:cNvPr id="0" name=""/>
        <dsp:cNvSpPr/>
      </dsp:nvSpPr>
      <dsp:spPr>
        <a:xfrm>
          <a:off x="6033778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400FD-D5AD-479C-ABA4-A6910B51BDDD}">
      <dsp:nvSpPr>
        <dsp:cNvPr id="0" name=""/>
        <dsp:cNvSpPr/>
      </dsp:nvSpPr>
      <dsp:spPr>
        <a:xfrm>
          <a:off x="7411643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CLASSIFICATION:</a:t>
          </a:r>
          <a:r>
            <a:rPr lang="en-US" sz="2400" kern="1200" dirty="0">
              <a:latin typeface="Calibri Light" panose="020F0302020204030204"/>
            </a:rPr>
            <a:t> Virus</a:t>
          </a:r>
          <a:endParaRPr lang="en-US" sz="2400" kern="1200" dirty="0"/>
        </a:p>
      </dsp:txBody>
      <dsp:txXfrm>
        <a:off x="7411643" y="368029"/>
        <a:ext cx="3233964" cy="1371985"/>
      </dsp:txXfrm>
    </dsp:sp>
    <dsp:sp modelId="{B30C10DB-38EF-4B28-B1B8-692306142D9A}">
      <dsp:nvSpPr>
        <dsp:cNvPr id="0" name=""/>
        <dsp:cNvSpPr/>
      </dsp:nvSpPr>
      <dsp:spPr>
        <a:xfrm>
          <a:off x="282221" y="2452790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C34BB-3FF7-4B25-96B3-58A447B8210A}">
      <dsp:nvSpPr>
        <dsp:cNvPr id="0" name=""/>
        <dsp:cNvSpPr/>
      </dsp:nvSpPr>
      <dsp:spPr>
        <a:xfrm>
          <a:off x="570337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2C2A3-CEEB-45F8-94D0-D70086BB71B7}">
      <dsp:nvSpPr>
        <dsp:cNvPr id="0" name=""/>
        <dsp:cNvSpPr/>
      </dsp:nvSpPr>
      <dsp:spPr>
        <a:xfrm>
          <a:off x="1948202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NOM EN FRANÇAIS: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Condylomes</a:t>
          </a:r>
          <a:endParaRPr lang="en-US" sz="2400" kern="1200" dirty="0" err="1"/>
        </a:p>
      </dsp:txBody>
      <dsp:txXfrm>
        <a:off x="1948202" y="2452790"/>
        <a:ext cx="3233964" cy="1371985"/>
      </dsp:txXfrm>
    </dsp:sp>
    <dsp:sp modelId="{9F8EEBDA-FBFD-4BB1-A455-FDAC543EE9FB}">
      <dsp:nvSpPr>
        <dsp:cNvPr id="0" name=""/>
        <dsp:cNvSpPr/>
      </dsp:nvSpPr>
      <dsp:spPr>
        <a:xfrm>
          <a:off x="5745661" y="2452790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EFE41-1272-41E5-B574-4ADEEF968816}">
      <dsp:nvSpPr>
        <dsp:cNvPr id="0" name=""/>
        <dsp:cNvSpPr/>
      </dsp:nvSpPr>
      <dsp:spPr>
        <a:xfrm>
          <a:off x="6033778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3EBD2-EA28-45CA-A10D-144AF5543034}">
      <dsp:nvSpPr>
        <dsp:cNvPr id="0" name=""/>
        <dsp:cNvSpPr/>
      </dsp:nvSpPr>
      <dsp:spPr>
        <a:xfrm>
          <a:off x="7411643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TRAITEMENT?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Cryothérapie</a:t>
          </a:r>
          <a:r>
            <a:rPr lang="en-US" sz="2400" kern="1200" dirty="0">
              <a:latin typeface="Calibri Light" panose="020F0302020204030204"/>
            </a:rPr>
            <a:t> (azote </a:t>
          </a:r>
          <a:r>
            <a:rPr lang="en-US" sz="2400" kern="1200" dirty="0" err="1">
              <a:latin typeface="Calibri Light" panose="020F0302020204030204"/>
            </a:rPr>
            <a:t>liquide</a:t>
          </a:r>
          <a:r>
            <a:rPr lang="en-US" sz="2400" kern="1200" dirty="0">
              <a:latin typeface="Calibri Light" panose="020F0302020204030204"/>
            </a:rPr>
            <a:t>), crèmes</a:t>
          </a:r>
          <a:endParaRPr lang="en-US" sz="2400" kern="1200" dirty="0"/>
        </a:p>
      </dsp:txBody>
      <dsp:txXfrm>
        <a:off x="7411643" y="2452790"/>
        <a:ext cx="3233964" cy="13719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948E8-4712-4A1F-A1E5-F34A611B3F0D}">
      <dsp:nvSpPr>
        <dsp:cNvPr id="0" name=""/>
        <dsp:cNvSpPr/>
      </dsp:nvSpPr>
      <dsp:spPr>
        <a:xfrm>
          <a:off x="282221" y="368029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33FC12-8202-4D40-9FF0-2F4C20C39910}">
      <dsp:nvSpPr>
        <dsp:cNvPr id="0" name=""/>
        <dsp:cNvSpPr/>
      </dsp:nvSpPr>
      <dsp:spPr>
        <a:xfrm>
          <a:off x="570337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341E5-E823-4D98-8032-FF94C18A7A71}">
      <dsp:nvSpPr>
        <dsp:cNvPr id="0" name=""/>
        <dsp:cNvSpPr/>
      </dsp:nvSpPr>
      <dsp:spPr>
        <a:xfrm>
          <a:off x="1948202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NOM SCIENTIFIQUE:</a:t>
          </a:r>
          <a:r>
            <a:rPr lang="en-US" sz="2400" kern="1200" dirty="0">
              <a:latin typeface="Calibri Light" panose="020F0302020204030204"/>
            </a:rPr>
            <a:t> VHB (Virus de l'hépatite B)</a:t>
          </a:r>
          <a:endParaRPr lang="en-US" sz="2400" kern="1200" dirty="0"/>
        </a:p>
      </dsp:txBody>
      <dsp:txXfrm>
        <a:off x="1948202" y="368029"/>
        <a:ext cx="3233964" cy="1371985"/>
      </dsp:txXfrm>
    </dsp:sp>
    <dsp:sp modelId="{E12BF049-AE04-4CB9-BBFE-A6F06CB4296F}">
      <dsp:nvSpPr>
        <dsp:cNvPr id="0" name=""/>
        <dsp:cNvSpPr/>
      </dsp:nvSpPr>
      <dsp:spPr>
        <a:xfrm>
          <a:off x="5745661" y="368029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AA880E-BC7C-425F-B197-17D4864D137E}">
      <dsp:nvSpPr>
        <dsp:cNvPr id="0" name=""/>
        <dsp:cNvSpPr/>
      </dsp:nvSpPr>
      <dsp:spPr>
        <a:xfrm>
          <a:off x="6033778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400FD-D5AD-479C-ABA4-A6910B51BDDD}">
      <dsp:nvSpPr>
        <dsp:cNvPr id="0" name=""/>
        <dsp:cNvSpPr/>
      </dsp:nvSpPr>
      <dsp:spPr>
        <a:xfrm>
          <a:off x="7411643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CLASSIFICATION:</a:t>
          </a:r>
          <a:r>
            <a:rPr lang="en-US" sz="2400" kern="1200" dirty="0">
              <a:latin typeface="Calibri Light" panose="020F0302020204030204"/>
            </a:rPr>
            <a:t> Virus</a:t>
          </a:r>
          <a:endParaRPr lang="en-US" sz="2400" kern="1200" dirty="0"/>
        </a:p>
      </dsp:txBody>
      <dsp:txXfrm>
        <a:off x="7411643" y="368029"/>
        <a:ext cx="3233964" cy="1371985"/>
      </dsp:txXfrm>
    </dsp:sp>
    <dsp:sp modelId="{B30C10DB-38EF-4B28-B1B8-692306142D9A}">
      <dsp:nvSpPr>
        <dsp:cNvPr id="0" name=""/>
        <dsp:cNvSpPr/>
      </dsp:nvSpPr>
      <dsp:spPr>
        <a:xfrm>
          <a:off x="282221" y="2452790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C34BB-3FF7-4B25-96B3-58A447B8210A}">
      <dsp:nvSpPr>
        <dsp:cNvPr id="0" name=""/>
        <dsp:cNvSpPr/>
      </dsp:nvSpPr>
      <dsp:spPr>
        <a:xfrm>
          <a:off x="570337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2C2A3-CEEB-45F8-94D0-D70086BB71B7}">
      <dsp:nvSpPr>
        <dsp:cNvPr id="0" name=""/>
        <dsp:cNvSpPr/>
      </dsp:nvSpPr>
      <dsp:spPr>
        <a:xfrm>
          <a:off x="1948202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NOM EN FRANÇAIS: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Hépatite</a:t>
          </a:r>
          <a:r>
            <a:rPr lang="en-US" sz="2400" kern="1200" dirty="0">
              <a:latin typeface="Calibri Light" panose="020F0302020204030204"/>
            </a:rPr>
            <a:t> B</a:t>
          </a:r>
          <a:endParaRPr lang="en-US" sz="2400" kern="1200" dirty="0"/>
        </a:p>
      </dsp:txBody>
      <dsp:txXfrm>
        <a:off x="1948202" y="2452790"/>
        <a:ext cx="3233964" cy="1371985"/>
      </dsp:txXfrm>
    </dsp:sp>
    <dsp:sp modelId="{9F8EEBDA-FBFD-4BB1-A455-FDAC543EE9FB}">
      <dsp:nvSpPr>
        <dsp:cNvPr id="0" name=""/>
        <dsp:cNvSpPr/>
      </dsp:nvSpPr>
      <dsp:spPr>
        <a:xfrm>
          <a:off x="5745661" y="2452790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EFE41-1272-41E5-B574-4ADEEF968816}">
      <dsp:nvSpPr>
        <dsp:cNvPr id="0" name=""/>
        <dsp:cNvSpPr/>
      </dsp:nvSpPr>
      <dsp:spPr>
        <a:xfrm>
          <a:off x="6033778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3EBD2-EA28-45CA-A10D-144AF5543034}">
      <dsp:nvSpPr>
        <dsp:cNvPr id="0" name=""/>
        <dsp:cNvSpPr/>
      </dsp:nvSpPr>
      <dsp:spPr>
        <a:xfrm>
          <a:off x="7411643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TRAITEMENT?</a:t>
          </a:r>
          <a:r>
            <a:rPr lang="en-US" sz="2400" kern="1200" dirty="0">
              <a:latin typeface="Calibri Light" panose="020F0302020204030204"/>
            </a:rPr>
            <a:t> Aucuns</a:t>
          </a:r>
          <a:endParaRPr lang="en-US" sz="2400" kern="1200" dirty="0"/>
        </a:p>
      </dsp:txBody>
      <dsp:txXfrm>
        <a:off x="7411643" y="2452790"/>
        <a:ext cx="3233964" cy="13719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948E8-4712-4A1F-A1E5-F34A611B3F0D}">
      <dsp:nvSpPr>
        <dsp:cNvPr id="0" name=""/>
        <dsp:cNvSpPr/>
      </dsp:nvSpPr>
      <dsp:spPr>
        <a:xfrm>
          <a:off x="282221" y="368029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33FC12-8202-4D40-9FF0-2F4C20C39910}">
      <dsp:nvSpPr>
        <dsp:cNvPr id="0" name=""/>
        <dsp:cNvSpPr/>
      </dsp:nvSpPr>
      <dsp:spPr>
        <a:xfrm>
          <a:off x="570337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341E5-E823-4D98-8032-FF94C18A7A71}">
      <dsp:nvSpPr>
        <dsp:cNvPr id="0" name=""/>
        <dsp:cNvSpPr/>
      </dsp:nvSpPr>
      <dsp:spPr>
        <a:xfrm>
          <a:off x="1948202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NOM SCIENTIFIQUE:</a:t>
          </a:r>
          <a:r>
            <a:rPr lang="en-US" sz="2400" kern="1200" dirty="0">
              <a:latin typeface="Calibri Light" panose="020F0302020204030204"/>
            </a:rPr>
            <a:t> Neisseria </a:t>
          </a:r>
          <a:r>
            <a:rPr lang="en-US" sz="2400" kern="1200" dirty="0" err="1">
              <a:latin typeface="Calibri Light" panose="020F0302020204030204"/>
            </a:rPr>
            <a:t>gonorhoae</a:t>
          </a:r>
          <a:endParaRPr lang="en-US" sz="2400" kern="1200" dirty="0" err="1"/>
        </a:p>
      </dsp:txBody>
      <dsp:txXfrm>
        <a:off x="1948202" y="368029"/>
        <a:ext cx="3233964" cy="1371985"/>
      </dsp:txXfrm>
    </dsp:sp>
    <dsp:sp modelId="{E12BF049-AE04-4CB9-BBFE-A6F06CB4296F}">
      <dsp:nvSpPr>
        <dsp:cNvPr id="0" name=""/>
        <dsp:cNvSpPr/>
      </dsp:nvSpPr>
      <dsp:spPr>
        <a:xfrm>
          <a:off x="5745661" y="368029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AA880E-BC7C-425F-B197-17D4864D137E}">
      <dsp:nvSpPr>
        <dsp:cNvPr id="0" name=""/>
        <dsp:cNvSpPr/>
      </dsp:nvSpPr>
      <dsp:spPr>
        <a:xfrm>
          <a:off x="6033778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400FD-D5AD-479C-ABA4-A6910B51BDDD}">
      <dsp:nvSpPr>
        <dsp:cNvPr id="0" name=""/>
        <dsp:cNvSpPr/>
      </dsp:nvSpPr>
      <dsp:spPr>
        <a:xfrm>
          <a:off x="7411643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CLASSIFICATION: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Règne</a:t>
          </a:r>
          <a:r>
            <a:rPr lang="en-US" sz="2400" kern="1200" dirty="0">
              <a:latin typeface="Calibri Light" panose="020F0302020204030204"/>
            </a:rPr>
            <a:t> des </a:t>
          </a:r>
          <a:r>
            <a:rPr lang="en-US" sz="2400" kern="1200" dirty="0" err="1">
              <a:latin typeface="Calibri Light" panose="020F0302020204030204"/>
            </a:rPr>
            <a:t>monorès</a:t>
          </a:r>
          <a:endParaRPr lang="en-US" sz="2400" kern="1200" dirty="0" err="1"/>
        </a:p>
      </dsp:txBody>
      <dsp:txXfrm>
        <a:off x="7411643" y="368029"/>
        <a:ext cx="3233964" cy="1371985"/>
      </dsp:txXfrm>
    </dsp:sp>
    <dsp:sp modelId="{B30C10DB-38EF-4B28-B1B8-692306142D9A}">
      <dsp:nvSpPr>
        <dsp:cNvPr id="0" name=""/>
        <dsp:cNvSpPr/>
      </dsp:nvSpPr>
      <dsp:spPr>
        <a:xfrm>
          <a:off x="282221" y="2452790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C34BB-3FF7-4B25-96B3-58A447B8210A}">
      <dsp:nvSpPr>
        <dsp:cNvPr id="0" name=""/>
        <dsp:cNvSpPr/>
      </dsp:nvSpPr>
      <dsp:spPr>
        <a:xfrm>
          <a:off x="570337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2C2A3-CEEB-45F8-94D0-D70086BB71B7}">
      <dsp:nvSpPr>
        <dsp:cNvPr id="0" name=""/>
        <dsp:cNvSpPr/>
      </dsp:nvSpPr>
      <dsp:spPr>
        <a:xfrm>
          <a:off x="1948202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NOM EN FRANÇAIS: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Gonorrhée</a:t>
          </a:r>
          <a:endParaRPr lang="en-US" sz="2400" kern="1200" dirty="0" err="1"/>
        </a:p>
      </dsp:txBody>
      <dsp:txXfrm>
        <a:off x="1948202" y="2452790"/>
        <a:ext cx="3233964" cy="1371985"/>
      </dsp:txXfrm>
    </dsp:sp>
    <dsp:sp modelId="{9F8EEBDA-FBFD-4BB1-A455-FDAC543EE9FB}">
      <dsp:nvSpPr>
        <dsp:cNvPr id="0" name=""/>
        <dsp:cNvSpPr/>
      </dsp:nvSpPr>
      <dsp:spPr>
        <a:xfrm>
          <a:off x="5745661" y="2452790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EFE41-1272-41E5-B574-4ADEEF968816}">
      <dsp:nvSpPr>
        <dsp:cNvPr id="0" name=""/>
        <dsp:cNvSpPr/>
      </dsp:nvSpPr>
      <dsp:spPr>
        <a:xfrm>
          <a:off x="6033778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3EBD2-EA28-45CA-A10D-144AF5543034}">
      <dsp:nvSpPr>
        <dsp:cNvPr id="0" name=""/>
        <dsp:cNvSpPr/>
      </dsp:nvSpPr>
      <dsp:spPr>
        <a:xfrm>
          <a:off x="7411643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TRAITEMENT?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Antibiotiques</a:t>
          </a:r>
          <a:endParaRPr lang="en-US" sz="2400" kern="1200" dirty="0" err="1"/>
        </a:p>
      </dsp:txBody>
      <dsp:txXfrm>
        <a:off x="7411643" y="2452790"/>
        <a:ext cx="3233964" cy="13719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948E8-4712-4A1F-A1E5-F34A611B3F0D}">
      <dsp:nvSpPr>
        <dsp:cNvPr id="0" name=""/>
        <dsp:cNvSpPr/>
      </dsp:nvSpPr>
      <dsp:spPr>
        <a:xfrm>
          <a:off x="282221" y="368029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33FC12-8202-4D40-9FF0-2F4C20C39910}">
      <dsp:nvSpPr>
        <dsp:cNvPr id="0" name=""/>
        <dsp:cNvSpPr/>
      </dsp:nvSpPr>
      <dsp:spPr>
        <a:xfrm>
          <a:off x="570337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341E5-E823-4D98-8032-FF94C18A7A71}">
      <dsp:nvSpPr>
        <dsp:cNvPr id="0" name=""/>
        <dsp:cNvSpPr/>
      </dsp:nvSpPr>
      <dsp:spPr>
        <a:xfrm>
          <a:off x="1948202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NOM SCIENTIFIQUE:</a:t>
          </a:r>
          <a:r>
            <a:rPr lang="en-US" sz="2400" kern="1200" dirty="0">
              <a:latin typeface="Calibri Light" panose="020F0302020204030204"/>
            </a:rPr>
            <a:t> VHS-II (virus de </a:t>
          </a:r>
          <a:r>
            <a:rPr lang="en-US" sz="2400" kern="1200" dirty="0" err="1">
              <a:latin typeface="Calibri Light" panose="020F0302020204030204"/>
            </a:rPr>
            <a:t>l'herpès</a:t>
          </a:r>
          <a:r>
            <a:rPr lang="en-US" sz="2400" kern="1200" dirty="0">
              <a:latin typeface="Calibri Light" panose="020F0302020204030204"/>
            </a:rPr>
            <a:t> simplex de type 2)</a:t>
          </a:r>
          <a:endParaRPr lang="en-US" sz="2400" kern="1200" dirty="0"/>
        </a:p>
      </dsp:txBody>
      <dsp:txXfrm>
        <a:off x="1948202" y="368029"/>
        <a:ext cx="3233964" cy="1371985"/>
      </dsp:txXfrm>
    </dsp:sp>
    <dsp:sp modelId="{E12BF049-AE04-4CB9-BBFE-A6F06CB4296F}">
      <dsp:nvSpPr>
        <dsp:cNvPr id="0" name=""/>
        <dsp:cNvSpPr/>
      </dsp:nvSpPr>
      <dsp:spPr>
        <a:xfrm>
          <a:off x="5745661" y="368029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AA880E-BC7C-425F-B197-17D4864D137E}">
      <dsp:nvSpPr>
        <dsp:cNvPr id="0" name=""/>
        <dsp:cNvSpPr/>
      </dsp:nvSpPr>
      <dsp:spPr>
        <a:xfrm>
          <a:off x="6033778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400FD-D5AD-479C-ABA4-A6910B51BDDD}">
      <dsp:nvSpPr>
        <dsp:cNvPr id="0" name=""/>
        <dsp:cNvSpPr/>
      </dsp:nvSpPr>
      <dsp:spPr>
        <a:xfrm>
          <a:off x="7411643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CLASSIFICATION:</a:t>
          </a:r>
          <a:r>
            <a:rPr lang="en-US" sz="2400" kern="1200" dirty="0">
              <a:latin typeface="Calibri Light" panose="020F0302020204030204"/>
            </a:rPr>
            <a:t> Virus</a:t>
          </a:r>
          <a:endParaRPr lang="en-US" sz="2400" kern="1200" dirty="0"/>
        </a:p>
      </dsp:txBody>
      <dsp:txXfrm>
        <a:off x="7411643" y="368029"/>
        <a:ext cx="3233964" cy="1371985"/>
      </dsp:txXfrm>
    </dsp:sp>
    <dsp:sp modelId="{B30C10DB-38EF-4B28-B1B8-692306142D9A}">
      <dsp:nvSpPr>
        <dsp:cNvPr id="0" name=""/>
        <dsp:cNvSpPr/>
      </dsp:nvSpPr>
      <dsp:spPr>
        <a:xfrm>
          <a:off x="282221" y="2452790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C34BB-3FF7-4B25-96B3-58A447B8210A}">
      <dsp:nvSpPr>
        <dsp:cNvPr id="0" name=""/>
        <dsp:cNvSpPr/>
      </dsp:nvSpPr>
      <dsp:spPr>
        <a:xfrm>
          <a:off x="570337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2C2A3-CEEB-45F8-94D0-D70086BB71B7}">
      <dsp:nvSpPr>
        <dsp:cNvPr id="0" name=""/>
        <dsp:cNvSpPr/>
      </dsp:nvSpPr>
      <dsp:spPr>
        <a:xfrm>
          <a:off x="1948202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NOM EN FRANÇAIS: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Herpès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genitale</a:t>
          </a:r>
          <a:endParaRPr lang="en-US" sz="2400" kern="1200" dirty="0"/>
        </a:p>
      </dsp:txBody>
      <dsp:txXfrm>
        <a:off x="1948202" y="2452790"/>
        <a:ext cx="3233964" cy="1371985"/>
      </dsp:txXfrm>
    </dsp:sp>
    <dsp:sp modelId="{9F8EEBDA-FBFD-4BB1-A455-FDAC543EE9FB}">
      <dsp:nvSpPr>
        <dsp:cNvPr id="0" name=""/>
        <dsp:cNvSpPr/>
      </dsp:nvSpPr>
      <dsp:spPr>
        <a:xfrm>
          <a:off x="5745661" y="2452790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EFE41-1272-41E5-B574-4ADEEF968816}">
      <dsp:nvSpPr>
        <dsp:cNvPr id="0" name=""/>
        <dsp:cNvSpPr/>
      </dsp:nvSpPr>
      <dsp:spPr>
        <a:xfrm>
          <a:off x="6033778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3EBD2-EA28-45CA-A10D-144AF5543034}">
      <dsp:nvSpPr>
        <dsp:cNvPr id="0" name=""/>
        <dsp:cNvSpPr/>
      </dsp:nvSpPr>
      <dsp:spPr>
        <a:xfrm>
          <a:off x="7411643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TRAITEMENT?</a:t>
          </a:r>
          <a:r>
            <a:rPr lang="en-US" sz="2400" kern="1200" dirty="0">
              <a:latin typeface="Calibri Light" panose="020F0302020204030204"/>
            </a:rPr>
            <a:t> Antiviraux</a:t>
          </a:r>
          <a:endParaRPr lang="en-US" sz="2400" kern="1200" dirty="0"/>
        </a:p>
      </dsp:txBody>
      <dsp:txXfrm>
        <a:off x="7411643" y="2452790"/>
        <a:ext cx="3233964" cy="13719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948E8-4712-4A1F-A1E5-F34A611B3F0D}">
      <dsp:nvSpPr>
        <dsp:cNvPr id="0" name=""/>
        <dsp:cNvSpPr/>
      </dsp:nvSpPr>
      <dsp:spPr>
        <a:xfrm>
          <a:off x="282221" y="368029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33FC12-8202-4D40-9FF0-2F4C20C39910}">
      <dsp:nvSpPr>
        <dsp:cNvPr id="0" name=""/>
        <dsp:cNvSpPr/>
      </dsp:nvSpPr>
      <dsp:spPr>
        <a:xfrm>
          <a:off x="570337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341E5-E823-4D98-8032-FF94C18A7A71}">
      <dsp:nvSpPr>
        <dsp:cNvPr id="0" name=""/>
        <dsp:cNvSpPr/>
      </dsp:nvSpPr>
      <dsp:spPr>
        <a:xfrm>
          <a:off x="1948202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NOM SCIENTIFIQUE:</a:t>
          </a:r>
          <a:r>
            <a:rPr lang="en-US" sz="2400" kern="1200" dirty="0">
              <a:latin typeface="Calibri Light" panose="020F0302020204030204"/>
            </a:rPr>
            <a:t> VIH( virus de </a:t>
          </a:r>
          <a:r>
            <a:rPr lang="en-US" sz="2400" kern="1200" dirty="0" err="1">
              <a:latin typeface="Calibri Light" panose="020F0302020204030204"/>
            </a:rPr>
            <a:t>l'immuno-défiance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humaine</a:t>
          </a:r>
          <a:r>
            <a:rPr lang="en-US" sz="2400" kern="1200" dirty="0">
              <a:latin typeface="Calibri Light" panose="020F0302020204030204"/>
            </a:rPr>
            <a:t>)</a:t>
          </a:r>
          <a:endParaRPr lang="en-US" sz="2400" kern="1200" dirty="0"/>
        </a:p>
      </dsp:txBody>
      <dsp:txXfrm>
        <a:off x="1948202" y="368029"/>
        <a:ext cx="3233964" cy="1371985"/>
      </dsp:txXfrm>
    </dsp:sp>
    <dsp:sp modelId="{E12BF049-AE04-4CB9-BBFE-A6F06CB4296F}">
      <dsp:nvSpPr>
        <dsp:cNvPr id="0" name=""/>
        <dsp:cNvSpPr/>
      </dsp:nvSpPr>
      <dsp:spPr>
        <a:xfrm>
          <a:off x="5745661" y="368029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AA880E-BC7C-425F-B197-17D4864D137E}">
      <dsp:nvSpPr>
        <dsp:cNvPr id="0" name=""/>
        <dsp:cNvSpPr/>
      </dsp:nvSpPr>
      <dsp:spPr>
        <a:xfrm>
          <a:off x="6033778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400FD-D5AD-479C-ABA4-A6910B51BDDD}">
      <dsp:nvSpPr>
        <dsp:cNvPr id="0" name=""/>
        <dsp:cNvSpPr/>
      </dsp:nvSpPr>
      <dsp:spPr>
        <a:xfrm>
          <a:off x="7411643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CLASSIFICATION:</a:t>
          </a:r>
          <a:r>
            <a:rPr lang="en-US" sz="2400" kern="1200" dirty="0">
              <a:latin typeface="Calibri Light" panose="020F0302020204030204"/>
            </a:rPr>
            <a:t> Virus</a:t>
          </a:r>
          <a:endParaRPr lang="en-US" sz="2400" kern="1200" dirty="0"/>
        </a:p>
      </dsp:txBody>
      <dsp:txXfrm>
        <a:off x="7411643" y="368029"/>
        <a:ext cx="3233964" cy="1371985"/>
      </dsp:txXfrm>
    </dsp:sp>
    <dsp:sp modelId="{B30C10DB-38EF-4B28-B1B8-692306142D9A}">
      <dsp:nvSpPr>
        <dsp:cNvPr id="0" name=""/>
        <dsp:cNvSpPr/>
      </dsp:nvSpPr>
      <dsp:spPr>
        <a:xfrm>
          <a:off x="282221" y="2452790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C34BB-3FF7-4B25-96B3-58A447B8210A}">
      <dsp:nvSpPr>
        <dsp:cNvPr id="0" name=""/>
        <dsp:cNvSpPr/>
      </dsp:nvSpPr>
      <dsp:spPr>
        <a:xfrm>
          <a:off x="570337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2C2A3-CEEB-45F8-94D0-D70086BB71B7}">
      <dsp:nvSpPr>
        <dsp:cNvPr id="0" name=""/>
        <dsp:cNvSpPr/>
      </dsp:nvSpPr>
      <dsp:spPr>
        <a:xfrm>
          <a:off x="1948202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NOM EN FRANÇAIS:</a:t>
          </a:r>
          <a:r>
            <a:rPr lang="en-US" sz="2400" kern="1200" dirty="0">
              <a:latin typeface="Calibri Light" panose="020F0302020204030204"/>
            </a:rPr>
            <a:t> VIH / Sida</a:t>
          </a:r>
          <a:endParaRPr lang="en-US" sz="2400" kern="1200" dirty="0"/>
        </a:p>
      </dsp:txBody>
      <dsp:txXfrm>
        <a:off x="1948202" y="2452790"/>
        <a:ext cx="3233964" cy="1371985"/>
      </dsp:txXfrm>
    </dsp:sp>
    <dsp:sp modelId="{9F8EEBDA-FBFD-4BB1-A455-FDAC543EE9FB}">
      <dsp:nvSpPr>
        <dsp:cNvPr id="0" name=""/>
        <dsp:cNvSpPr/>
      </dsp:nvSpPr>
      <dsp:spPr>
        <a:xfrm>
          <a:off x="5745661" y="2452790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EFE41-1272-41E5-B574-4ADEEF968816}">
      <dsp:nvSpPr>
        <dsp:cNvPr id="0" name=""/>
        <dsp:cNvSpPr/>
      </dsp:nvSpPr>
      <dsp:spPr>
        <a:xfrm>
          <a:off x="6033778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3EBD2-EA28-45CA-A10D-144AF5543034}">
      <dsp:nvSpPr>
        <dsp:cNvPr id="0" name=""/>
        <dsp:cNvSpPr/>
      </dsp:nvSpPr>
      <dsp:spPr>
        <a:xfrm>
          <a:off x="7411643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TRAITEMENT?</a:t>
          </a:r>
          <a:r>
            <a:rPr lang="en-US" sz="2400" kern="1200" dirty="0">
              <a:latin typeface="Calibri Light" panose="020F0302020204030204"/>
            </a:rPr>
            <a:t> Trithérapie</a:t>
          </a:r>
          <a:endParaRPr lang="en-US" sz="2400" kern="1200" dirty="0"/>
        </a:p>
      </dsp:txBody>
      <dsp:txXfrm>
        <a:off x="7411643" y="2452790"/>
        <a:ext cx="3233964" cy="137198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948E8-4712-4A1F-A1E5-F34A611B3F0D}">
      <dsp:nvSpPr>
        <dsp:cNvPr id="0" name=""/>
        <dsp:cNvSpPr/>
      </dsp:nvSpPr>
      <dsp:spPr>
        <a:xfrm>
          <a:off x="282221" y="368029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33FC12-8202-4D40-9FF0-2F4C20C39910}">
      <dsp:nvSpPr>
        <dsp:cNvPr id="0" name=""/>
        <dsp:cNvSpPr/>
      </dsp:nvSpPr>
      <dsp:spPr>
        <a:xfrm>
          <a:off x="570337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341E5-E823-4D98-8032-FF94C18A7A71}">
      <dsp:nvSpPr>
        <dsp:cNvPr id="0" name=""/>
        <dsp:cNvSpPr/>
      </dsp:nvSpPr>
      <dsp:spPr>
        <a:xfrm>
          <a:off x="1948202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NOM SCIENTIFIQUE:</a:t>
          </a:r>
          <a:r>
            <a:rPr lang="en-US" sz="2400" kern="1200" dirty="0">
              <a:latin typeface="Calibri Light" panose="020F0302020204030204"/>
            </a:rPr>
            <a:t> Treponema pallidum</a:t>
          </a:r>
          <a:endParaRPr lang="en-US" sz="2400" kern="1200" dirty="0"/>
        </a:p>
      </dsp:txBody>
      <dsp:txXfrm>
        <a:off x="1948202" y="368029"/>
        <a:ext cx="3233964" cy="1371985"/>
      </dsp:txXfrm>
    </dsp:sp>
    <dsp:sp modelId="{E12BF049-AE04-4CB9-BBFE-A6F06CB4296F}">
      <dsp:nvSpPr>
        <dsp:cNvPr id="0" name=""/>
        <dsp:cNvSpPr/>
      </dsp:nvSpPr>
      <dsp:spPr>
        <a:xfrm>
          <a:off x="5745661" y="368029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AA880E-BC7C-425F-B197-17D4864D137E}">
      <dsp:nvSpPr>
        <dsp:cNvPr id="0" name=""/>
        <dsp:cNvSpPr/>
      </dsp:nvSpPr>
      <dsp:spPr>
        <a:xfrm>
          <a:off x="6033778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400FD-D5AD-479C-ABA4-A6910B51BDDD}">
      <dsp:nvSpPr>
        <dsp:cNvPr id="0" name=""/>
        <dsp:cNvSpPr/>
      </dsp:nvSpPr>
      <dsp:spPr>
        <a:xfrm>
          <a:off x="7411643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CLASSIFICATION: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Règne</a:t>
          </a:r>
          <a:r>
            <a:rPr lang="en-US" sz="2400" kern="1200" dirty="0">
              <a:latin typeface="Calibri Light" panose="020F0302020204030204"/>
            </a:rPr>
            <a:t> des </a:t>
          </a:r>
          <a:r>
            <a:rPr lang="en-US" sz="2400" kern="1200" dirty="0" err="1">
              <a:latin typeface="Calibri Light" panose="020F0302020204030204"/>
            </a:rPr>
            <a:t>monorès</a:t>
          </a:r>
          <a:endParaRPr lang="en-US" sz="2400" kern="1200" dirty="0" err="1"/>
        </a:p>
      </dsp:txBody>
      <dsp:txXfrm>
        <a:off x="7411643" y="368029"/>
        <a:ext cx="3233964" cy="1371985"/>
      </dsp:txXfrm>
    </dsp:sp>
    <dsp:sp modelId="{B30C10DB-38EF-4B28-B1B8-692306142D9A}">
      <dsp:nvSpPr>
        <dsp:cNvPr id="0" name=""/>
        <dsp:cNvSpPr/>
      </dsp:nvSpPr>
      <dsp:spPr>
        <a:xfrm>
          <a:off x="282221" y="2452790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C34BB-3FF7-4B25-96B3-58A447B8210A}">
      <dsp:nvSpPr>
        <dsp:cNvPr id="0" name=""/>
        <dsp:cNvSpPr/>
      </dsp:nvSpPr>
      <dsp:spPr>
        <a:xfrm>
          <a:off x="570337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2C2A3-CEEB-45F8-94D0-D70086BB71B7}">
      <dsp:nvSpPr>
        <dsp:cNvPr id="0" name=""/>
        <dsp:cNvSpPr/>
      </dsp:nvSpPr>
      <dsp:spPr>
        <a:xfrm>
          <a:off x="1948202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NOM EN FRANÇAIS: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Shyphilis</a:t>
          </a:r>
          <a:endParaRPr lang="en-US" sz="2400" kern="1200" dirty="0" err="1"/>
        </a:p>
      </dsp:txBody>
      <dsp:txXfrm>
        <a:off x="1948202" y="2452790"/>
        <a:ext cx="3233964" cy="1371985"/>
      </dsp:txXfrm>
    </dsp:sp>
    <dsp:sp modelId="{9F8EEBDA-FBFD-4BB1-A455-FDAC543EE9FB}">
      <dsp:nvSpPr>
        <dsp:cNvPr id="0" name=""/>
        <dsp:cNvSpPr/>
      </dsp:nvSpPr>
      <dsp:spPr>
        <a:xfrm>
          <a:off x="5745661" y="2452790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EFE41-1272-41E5-B574-4ADEEF968816}">
      <dsp:nvSpPr>
        <dsp:cNvPr id="0" name=""/>
        <dsp:cNvSpPr/>
      </dsp:nvSpPr>
      <dsp:spPr>
        <a:xfrm>
          <a:off x="6033778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3EBD2-EA28-45CA-A10D-144AF5543034}">
      <dsp:nvSpPr>
        <dsp:cNvPr id="0" name=""/>
        <dsp:cNvSpPr/>
      </dsp:nvSpPr>
      <dsp:spPr>
        <a:xfrm>
          <a:off x="7411643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TRAITEMENT?</a:t>
          </a:r>
          <a:r>
            <a:rPr lang="en-US" sz="2400" kern="1200" dirty="0">
              <a:latin typeface="Calibri Light" panose="020F0302020204030204"/>
            </a:rPr>
            <a:t> </a:t>
          </a:r>
          <a:r>
            <a:rPr lang="en-US" sz="2400" kern="1200" dirty="0" err="1">
              <a:latin typeface="Calibri Light" panose="020F0302020204030204"/>
            </a:rPr>
            <a:t>Antibiotique</a:t>
          </a:r>
          <a:endParaRPr lang="en-US" sz="2400" kern="1200" dirty="0" err="1"/>
        </a:p>
      </dsp:txBody>
      <dsp:txXfrm>
        <a:off x="7411643" y="2452790"/>
        <a:ext cx="3233964" cy="13719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4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1" y="892771"/>
            <a:ext cx="4675167" cy="5009112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1803" y="1173479"/>
            <a:ext cx="6598597" cy="2336483"/>
          </a:xfrm>
        </p:spPr>
        <p:txBody>
          <a:bodyPr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  <a:cs typeface="Calibri Light"/>
              </a:rPr>
              <a:t>ITSS</a:t>
            </a:r>
            <a:endParaRPr lang="en-US" sz="48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21803" y="3758499"/>
            <a:ext cx="6598597" cy="174154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>
                <a:solidFill>
                  <a:srgbClr val="FFFFFF"/>
                </a:solidFill>
                <a:cs typeface="Calibri"/>
              </a:rPr>
              <a:t>Fait par Justin Roy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4" descr="A picture containing plant&#10;&#10;Description automatically generated">
            <a:extLst>
              <a:ext uri="{FF2B5EF4-FFF2-40B4-BE49-F238E27FC236}">
                <a16:creationId xmlns:a16="http://schemas.microsoft.com/office/drawing/2014/main" id="{E8DB784E-BE7A-2230-7A92-C66DB6FB02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8286" b="1"/>
          <a:stretch/>
        </p:blipFill>
        <p:spPr>
          <a:xfrm>
            <a:off x="1037820" y="896184"/>
            <a:ext cx="2569597" cy="5051526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1EB55-E62E-F080-7884-25D117CFB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9-DESCRIPTION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97A5BDA0-0A56-EAF1-301C-34ED83919A2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8927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1EB55-E62E-F080-7884-25D117CFB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1-DESCRIPTION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97A5BDA0-0A56-EAF1-301C-34ED83919A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189249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5927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1EB55-E62E-F080-7884-25D117CFB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2-DESCRIPTION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97A5BDA0-0A56-EAF1-301C-34ED83919A2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9708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1EB55-E62E-F080-7884-25D117CFB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3-DESCRIPTION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97A5BDA0-0A56-EAF1-301C-34ED83919A2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8769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1EB55-E62E-F080-7884-25D117CFB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4-DESCRIPTION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97A5BDA0-0A56-EAF1-301C-34ED83919A2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716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1EB55-E62E-F080-7884-25D117CFB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5-DESCRIPTION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97A5BDA0-0A56-EAF1-301C-34ED83919A2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5586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1EB55-E62E-F080-7884-25D117CFB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6-DESCRIPTION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97A5BDA0-0A56-EAF1-301C-34ED83919A2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6731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1EB55-E62E-F080-7884-25D117CFB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7-DESCRIPTION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97A5BDA0-0A56-EAF1-301C-34ED83919A2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0525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1EB55-E62E-F080-7884-25D117CFB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8-DESCRIPTION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97A5BDA0-0A56-EAF1-301C-34ED83919A2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771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ITSS</vt:lpstr>
      <vt:lpstr>1-DESCRIPTION</vt:lpstr>
      <vt:lpstr>2-DESCRIPTION</vt:lpstr>
      <vt:lpstr>3-DESCRIPTION</vt:lpstr>
      <vt:lpstr>4-DESCRIPTION</vt:lpstr>
      <vt:lpstr>5-DESCRIPTION</vt:lpstr>
      <vt:lpstr>6-DESCRIPTION</vt:lpstr>
      <vt:lpstr>7-DESCRIPTION</vt:lpstr>
      <vt:lpstr>8-DESCRIPTION</vt:lpstr>
      <vt:lpstr>9-DESCRIPTION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164</cp:revision>
  <dcterms:created xsi:type="dcterms:W3CDTF">2022-12-01T16:26:19Z</dcterms:created>
  <dcterms:modified xsi:type="dcterms:W3CDTF">2022-12-01T17:01:38Z</dcterms:modified>
</cp:coreProperties>
</file>