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45" d="100"/>
          <a:sy n="45" d="100"/>
        </p:scale>
        <p:origin x="48" y="9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423801-8F7A-6E32-28AD-6B668974F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87BB7B-018C-DC8A-14B7-2E6A8B26A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21DE94-622E-A5AA-4F2D-61619C732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04C-94AF-4226-B57A-F18141D6F41F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86DF83-D365-52E8-EABB-F11A0C341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89D517-3DB8-4A0E-A7B4-350A99652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C3C8-DBEE-48B7-8B71-391A8D9FB2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363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A7144E-6C2F-CC6D-83DF-35CE45691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B9FD085-9F6F-499A-870B-8FD67E1266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19C05A-940B-7582-9C31-7779F4D8D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04C-94AF-4226-B57A-F18141D6F41F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113810-0271-A9EA-260E-B7326C8EB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751E74-E825-4F85-6887-3D1C35D75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C3C8-DBEE-48B7-8B71-391A8D9FB2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13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F8E0F35-1395-F0A3-F63D-0D61112A80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A620B78-A099-BB4B-806B-42D41500E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06B041-EE00-DD48-F2D0-BCFDFC0EA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04C-94AF-4226-B57A-F18141D6F41F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C45812-4494-DEB7-87FA-B0EBD14E2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BD75FE-6822-9374-143D-617D52A56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C3C8-DBEE-48B7-8B71-391A8D9FB2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4542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7485C5-647B-3061-6C12-B50CF1895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E61B1E-2DA7-7631-89F7-9A70AFB48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0EBAFC-DC38-2C3E-082D-F59A77A60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04C-94AF-4226-B57A-F18141D6F41F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AF5402-426F-22C4-522B-E725071EE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C93B94-D24D-293F-93E6-0015299CB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C3C8-DBEE-48B7-8B71-391A8D9FB2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3692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401350-9E4E-1A20-7792-B5EBC00C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25A220-59AF-271D-0474-72E639387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10637F-D79A-3286-629A-91748144C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04C-94AF-4226-B57A-F18141D6F41F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A4B980-B1A0-C781-7DB4-8C9940F3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1BBFA2-5948-5D1F-2F1E-FDD5D8BE9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C3C8-DBEE-48B7-8B71-391A8D9FB2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748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32FAF5-27C4-4E3A-EA13-2D2B35D39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7DDF82-AD50-D7E1-EC91-29F23DEC2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76D1D3E-3C60-0110-A4BB-8D59BC342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BE68577-E0D1-1409-42B5-E597EB9EF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04C-94AF-4226-B57A-F18141D6F41F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D89CB3-016B-98E0-77D2-71CCD41C9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F10D5CF-5167-29E9-6568-A5B043FFC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C3C8-DBEE-48B7-8B71-391A8D9FB2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144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E238DD-2713-6833-8919-B67B6822F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A5ECB9-0DAC-9F2B-4D68-68D12C9D4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141C754-885A-C604-484A-B2605D23F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5E32E7D-2B75-98EE-1BD6-4E96F9AFF2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114609D-CD77-8655-35D7-E9F4080304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FC32788-0B62-C8D0-6218-AB2E0F4F6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04C-94AF-4226-B57A-F18141D6F41F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9630FA1-3C11-CF40-A178-775E9CA21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149ED20-76F5-7BCF-0B7C-8502A32F8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C3C8-DBEE-48B7-8B71-391A8D9FB2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596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68A5C6-FA0F-27CA-64FA-26AB74015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E65C42-E356-7A8B-7497-C6F50B6C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04C-94AF-4226-B57A-F18141D6F41F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6B39FB-B33C-0217-A503-92D3ED2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9A10275-13CD-FFED-49A6-98C447FFA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C3C8-DBEE-48B7-8B71-391A8D9FB2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521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20D3203-5396-A6BF-8876-C6071EC86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04C-94AF-4226-B57A-F18141D6F41F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D2E0C42-49FE-D443-091C-62085F29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0EBAA42-351C-14B2-E68D-03CFD48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C3C8-DBEE-48B7-8B71-391A8D9FB2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3346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8DEA23-33DA-1DA0-B871-809721C6F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15E582-A089-E9CF-274B-C2F7A2F40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F74F5F-F986-D572-E348-0FC680B93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E3D745-A247-70AE-690E-19B590BF3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04C-94AF-4226-B57A-F18141D6F41F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F14BE74-56E7-6C47-378C-01EC5C611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7AA876-476E-4CC2-1A47-8A3C48CAE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C3C8-DBEE-48B7-8B71-391A8D9FB2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1444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B707CC-F0D7-87DF-8DD5-115410896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5E99D59-349D-DB50-03A0-DD6FDAA7A0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E53814-5627-E7B5-998B-68885C271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081A1BE-1C83-7636-933C-8AAA1320D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7004C-94AF-4226-B57A-F18141D6F41F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91A2B0-8711-DFE3-2DFB-09D5C7103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35B9ED-9A3B-06C3-A120-4A7E54B5E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C3C8-DBEE-48B7-8B71-391A8D9FB2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177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AD9B30D-5D9F-6731-D06C-DC1A3E39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3AECB8-4426-5EE0-7DF6-177E40751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894A93-828C-F5A3-ECA0-88718ACB9F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7004C-94AF-4226-B57A-F18141D6F41F}" type="datetimeFigureOut">
              <a:rPr lang="fr-CA" smtClean="0"/>
              <a:t>2023-05-26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0BD5C4-0B99-5EB2-6A46-D001EECC02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428964-E4BF-D9CF-DDC4-F86C8EF0EF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DC3C8-DBEE-48B7-8B71-391A8D9FB2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068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5B1598-A57B-B304-C7CC-5566924492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Halley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F5011E-0ADE-69E3-A451-766A3F01C2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Justin Roy</a:t>
            </a:r>
          </a:p>
        </p:txBody>
      </p:sp>
    </p:spTree>
    <p:extLst>
      <p:ext uri="{BB962C8B-B14F-4D97-AF65-F5344CB8AC3E}">
        <p14:creationId xmlns:p14="http://schemas.microsoft.com/office/powerpoint/2010/main" val="2017299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F5011E-0ADE-69E3-A451-766A3F01C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093" y="199619"/>
            <a:ext cx="8343014" cy="6477627"/>
          </a:xfrm>
        </p:spPr>
        <p:txBody>
          <a:bodyPr/>
          <a:lstStyle/>
          <a:p>
            <a:pPr algn="l"/>
            <a:r>
              <a:rPr lang="fr-CA" dirty="0"/>
              <a:t>Nom: Halley</a:t>
            </a:r>
          </a:p>
          <a:p>
            <a:pPr algn="l"/>
            <a:r>
              <a:rPr lang="fr-CA" dirty="0"/>
              <a:t>Nom au complet: Edmond Halley</a:t>
            </a:r>
          </a:p>
          <a:p>
            <a:pPr algn="l"/>
            <a:r>
              <a:rPr lang="fr-CA" dirty="0"/>
              <a:t>Nationalité: Anglais</a:t>
            </a:r>
          </a:p>
          <a:p>
            <a:pPr algn="l"/>
            <a:r>
              <a:rPr lang="fr-CA" dirty="0"/>
              <a:t>Période de temps: 1656 à 1742</a:t>
            </a:r>
          </a:p>
          <a:p>
            <a:pPr algn="l"/>
            <a:r>
              <a:rPr lang="fr-CA" dirty="0"/>
              <a:t>Découverte: Comète</a:t>
            </a:r>
          </a:p>
          <a:p>
            <a:pPr algn="l"/>
            <a:endParaRPr lang="fr-CA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053ECC9-3112-1C06-3F93-0C9C01E86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107" y="199619"/>
            <a:ext cx="1598009" cy="224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apeau de l'Angleterre — Wikipédia">
            <a:extLst>
              <a:ext uri="{FF2B5EF4-FFF2-40B4-BE49-F238E27FC236}">
                <a16:creationId xmlns:a16="http://schemas.microsoft.com/office/drawing/2014/main" id="{12F9C01E-FD11-2BA0-5B3F-4B53073A4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49" y="2795494"/>
            <a:ext cx="2143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Une comète en visite dans le ciel pour la première fois depuis 50 000 ans |  Radio-Canada.ca">
            <a:extLst>
              <a:ext uri="{FF2B5EF4-FFF2-40B4-BE49-F238E27FC236}">
                <a16:creationId xmlns:a16="http://schemas.microsoft.com/office/drawing/2014/main" id="{B239CE0B-8480-B897-4051-114E1376F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8" y="4714874"/>
            <a:ext cx="2286002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1695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Halley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Halley</dc:title>
  <dc:creator>jroy36 Justin</dc:creator>
  <cp:lastModifiedBy>jroy36 Justin</cp:lastModifiedBy>
  <cp:revision>1</cp:revision>
  <dcterms:created xsi:type="dcterms:W3CDTF">2023-05-26T14:55:40Z</dcterms:created>
  <dcterms:modified xsi:type="dcterms:W3CDTF">2023-05-26T15:01:01Z</dcterms:modified>
</cp:coreProperties>
</file>