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873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076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650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630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925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476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596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522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398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016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675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030D-9CF1-4FA9-BCFC-93F6783D153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12EFC-A07A-40F8-B59B-FE2EFC9BA7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397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Galilée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159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22729"/>
            <a:ext cx="10515600" cy="5854234"/>
          </a:xfrm>
        </p:spPr>
        <p:txBody>
          <a:bodyPr/>
          <a:lstStyle/>
          <a:p>
            <a:pPr marL="0" indent="0">
              <a:buNone/>
            </a:pPr>
            <a:r>
              <a:rPr lang="fr-CA" dirty="0" smtClean="0"/>
              <a:t>Nom: Galilée</a:t>
            </a:r>
          </a:p>
          <a:p>
            <a:pPr marL="0" indent="0">
              <a:buNone/>
            </a:pPr>
            <a:r>
              <a:rPr lang="fr-CA" dirty="0" smtClean="0"/>
              <a:t>Nom au complet: Galileo </a:t>
            </a:r>
            <a:r>
              <a:rPr lang="fr-CA" dirty="0" err="1" smtClean="0"/>
              <a:t>Galilei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Période de temps: 1564-1642</a:t>
            </a:r>
          </a:p>
          <a:p>
            <a:pPr marL="0" indent="0">
              <a:buNone/>
            </a:pPr>
            <a:r>
              <a:rPr lang="fr-CA" dirty="0" smtClean="0"/>
              <a:t>Nationalité: Italien</a:t>
            </a:r>
          </a:p>
          <a:p>
            <a:pPr marL="0" indent="0">
              <a:buNone/>
            </a:pPr>
            <a:r>
              <a:rPr lang="fr-CA" dirty="0" smtClean="0"/>
              <a:t>Découverte: Héliocentrisme</a:t>
            </a:r>
          </a:p>
          <a:p>
            <a:pPr marL="0" indent="0">
              <a:buNone/>
            </a:pPr>
            <a:r>
              <a:rPr lang="fr-CA" dirty="0" smtClean="0"/>
              <a:t>Reprend l’idée de: Copernic</a:t>
            </a:r>
          </a:p>
          <a:p>
            <a:pPr marL="0" indent="0">
              <a:buNone/>
            </a:pPr>
            <a:r>
              <a:rPr lang="fr-CA" dirty="0" smtClean="0"/>
              <a:t>Organisation contre: Église</a:t>
            </a:r>
          </a:p>
          <a:p>
            <a:pPr marL="0" indent="0">
              <a:buNone/>
            </a:pPr>
            <a:r>
              <a:rPr lang="fr-CA" dirty="0" smtClean="0"/>
              <a:t>Théorie 1: Héliocentrisme</a:t>
            </a:r>
          </a:p>
          <a:p>
            <a:pPr marL="0" indent="0">
              <a:buNone/>
            </a:pPr>
            <a:r>
              <a:rPr lang="fr-CA" dirty="0" smtClean="0"/>
              <a:t>Théorie 2: Géocentrisme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026" name="Picture 2" descr="Galileo Galilei - HIS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63" y="653113"/>
            <a:ext cx="1059216" cy="59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'Italie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98" y="1358748"/>
            <a:ext cx="1060081" cy="70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icolaus Copernicus - Wikipe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63" y="2175295"/>
            <a:ext cx="1059216" cy="103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éliocentrisme — Wikip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98" y="3289086"/>
            <a:ext cx="1060081" cy="8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éocentrisme – Le Cortec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98" y="4259532"/>
            <a:ext cx="1060081" cy="89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799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Galilée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Galilée</dc:title>
  <dc:creator>CSBE</dc:creator>
  <cp:lastModifiedBy>CSBE</cp:lastModifiedBy>
  <cp:revision>1</cp:revision>
  <dcterms:created xsi:type="dcterms:W3CDTF">2023-02-22T17:12:39Z</dcterms:created>
  <dcterms:modified xsi:type="dcterms:W3CDTF">2023-02-22T17:12:53Z</dcterms:modified>
</cp:coreProperties>
</file>