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1207DF-3792-4DA0-AC5A-F2B584A666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79DBFDB-4222-4A42-BB3C-69C1A15CE2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B7D002-858C-4F95-9A3E-78586F1E3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36393-46AB-4196-A114-79C3062FDEFB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10096D-5B2F-4454-B271-E78E30221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2B90E8-5A69-4E40-9CF8-84EC8FA84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FB666-F4B2-40D5-B318-DD9A760574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65513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CF6914-B06A-47A3-B0FA-0BD1F8C55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7281DE8-9CAF-4915-A43B-E195688AFF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1D030B-212B-400B-B34D-ACFBAFD83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36393-46AB-4196-A114-79C3062FDEFB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71E736-84AB-4F22-84C2-270475C3C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AAC008-6034-428D-A593-755F141DE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FB666-F4B2-40D5-B318-DD9A760574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00726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C5F5BDE-46AC-4721-8CEF-4EFDAF8C6A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6CD147B-13A1-4A80-9BD1-CA0EDDAECC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632153-8BCC-447E-8BB7-931927B98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36393-46AB-4196-A114-79C3062FDEFB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65A7DE-9B54-4F4B-A39A-68C705B5F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4154DB-8EF3-4B50-83D1-A76726B19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FB666-F4B2-40D5-B318-DD9A760574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9630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5B5EB4-0DD9-4C7F-87AC-37CB15958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2BFAAF-9314-439B-84D0-E5B4FD422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115280-6FA6-4A39-B66F-211C70126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36393-46AB-4196-A114-79C3062FDEFB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C49617-66F6-44F6-94D3-6B35BE888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51822B-8F15-473D-92D1-BFB088866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FB666-F4B2-40D5-B318-DD9A760574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09774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2F4979-4C1A-48C2-9472-E03D35668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C245532-13D2-4CB3-A14A-B3097CAC28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5CD888-93C1-4FD4-83BC-7E3548FB9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36393-46AB-4196-A114-79C3062FDEFB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E78ACF-8473-485A-AC19-BC1DCAA8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6AF0D60-BCD5-4631-B8DC-CD58F4413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FB666-F4B2-40D5-B318-DD9A760574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62977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31019D-D438-4972-9F92-B5FA21010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CE1085-9F9B-4616-8A60-7A9FFF7F62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DA80178-0379-492E-A634-A9A32BA495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2E33BAF-5230-42EC-AF56-9866CA1A4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36393-46AB-4196-A114-79C3062FDEFB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FE8A28F-9F99-4212-93BF-CD488685D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90B9BD3-0509-4A39-A482-4B7C8834E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FB666-F4B2-40D5-B318-DD9A760574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12468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B1CBF4-52BE-42A1-BD6C-DF7644F79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61E3096-BFDD-4EA1-B369-74CCE86F7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481E4AF-7607-450C-BBAF-5DA088E14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AE16EFC-6DEE-48AF-A26E-90EFD4F5B2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7398F9E-6178-40FB-8AC4-5C05FD23C2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E77C655-FB4B-417C-AB66-4AFC5E909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36393-46AB-4196-A114-79C3062FDEFB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B0CCBAC-1C0D-4E1A-B401-0820488ED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57132C7-5771-48E0-8DAF-1D5B3EB4B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FB666-F4B2-40D5-B318-DD9A760574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87837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84A206-6386-45DC-93BB-BCC81F77D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2401E43-4ED3-4C19-A68F-CD3E7B797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36393-46AB-4196-A114-79C3062FDEFB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8004646-7A83-40F8-9BB6-662F6B7E4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1D0C136-2E23-4D49-A57A-8ABE6DFB7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FB666-F4B2-40D5-B318-DD9A760574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93067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C492FD9-41C8-4AE0-8909-4204FEC41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36393-46AB-4196-A114-79C3062FDEFB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B230E1D-F1D1-4904-ACC5-5339E415D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B382105-BC43-4095-8DCF-E76A060DF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FB666-F4B2-40D5-B318-DD9A760574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49795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D27623-9333-40BA-824D-F910EA159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CF47004-6363-4062-8356-C94928159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00E2C94-A655-44B9-AE2D-3E6563FB52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3B20C3B-CBD5-4055-9BB0-6895D8891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36393-46AB-4196-A114-79C3062FDEFB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361E58-770E-405B-8988-46E8514C4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80022ED-9E9E-4D28-9A20-F4FECBA16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FB666-F4B2-40D5-B318-DD9A760574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98222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3D9914-B3C0-4316-96C0-72E607B7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172BB90-0C8B-4E55-808C-76CBAFB5B5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3226643-D4BF-4A9B-B697-E3B3D2A43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45DD029-AD1D-47A5-8BC9-AD83BC154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36393-46AB-4196-A114-79C3062FDEFB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4DFF42F-3B20-4677-9E2F-DE3C74BB6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A9FDCFB-8A4D-4468-90FD-7E5DE0D4B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FB666-F4B2-40D5-B318-DD9A760574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87596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1384224-1714-4496-A9A1-43DFDC2A2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5014A48-5A22-4DEB-9A5F-51E8D71C9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82F9DC-DDCB-4CBB-8CA1-62FF8C495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36393-46AB-4196-A114-79C3062FDEFB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9462B3-4B05-42EE-9919-C58B983ECE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C05216-C446-467F-A581-D009C46106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FB666-F4B2-40D5-B318-DD9A760574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50147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81E2BB-6DC0-414B-8148-27748D78AD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Einstein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47A19AF-769E-4D9D-AEF6-4663926CA5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Justin Roy</a:t>
            </a:r>
          </a:p>
        </p:txBody>
      </p:sp>
    </p:spTree>
    <p:extLst>
      <p:ext uri="{BB962C8B-B14F-4D97-AF65-F5344CB8AC3E}">
        <p14:creationId xmlns:p14="http://schemas.microsoft.com/office/powerpoint/2010/main" val="3058543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6BF455-90C3-475F-8E20-D88B9244E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AF50A0-C5A7-4ED3-92D4-1C5A37E2D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2595"/>
            <a:ext cx="10515600" cy="4351338"/>
          </a:xfrm>
        </p:spPr>
        <p:txBody>
          <a:bodyPr/>
          <a:lstStyle/>
          <a:p>
            <a:r>
              <a:rPr lang="fr-CA" dirty="0"/>
              <a:t>Nom au </a:t>
            </a:r>
            <a:r>
              <a:rPr lang="fr-CA" dirty="0" err="1"/>
              <a:t>complet:Albert</a:t>
            </a:r>
            <a:r>
              <a:rPr lang="fr-CA" dirty="0"/>
              <a:t> Einstein</a:t>
            </a:r>
          </a:p>
          <a:p>
            <a:r>
              <a:rPr lang="fr-CA" dirty="0" err="1"/>
              <a:t>Nationalitée</a:t>
            </a:r>
            <a:r>
              <a:rPr lang="fr-CA" dirty="0"/>
              <a:t>: Allemand</a:t>
            </a:r>
          </a:p>
          <a:p>
            <a:r>
              <a:rPr lang="fr-CA" dirty="0"/>
              <a:t>Période de temps:1879-1955</a:t>
            </a:r>
          </a:p>
          <a:p>
            <a:r>
              <a:rPr lang="fr-CA" dirty="0"/>
              <a:t> </a:t>
            </a:r>
            <a:r>
              <a:rPr lang="fr-CA" dirty="0" err="1"/>
              <a:t>Equation</a:t>
            </a:r>
            <a:r>
              <a:rPr lang="fr-CA" dirty="0"/>
              <a:t> célèbre: E=mc²</a:t>
            </a:r>
          </a:p>
          <a:p>
            <a:endParaRPr lang="fr-CA" dirty="0"/>
          </a:p>
          <a:p>
            <a:endParaRPr lang="fr-CA" dirty="0"/>
          </a:p>
        </p:txBody>
      </p:sp>
      <p:pic>
        <p:nvPicPr>
          <p:cNvPr id="1028" name="Picture 4" descr="Albert Einstein - Quotes, IQ &amp; Death - Biography">
            <a:extLst>
              <a:ext uri="{FF2B5EF4-FFF2-40B4-BE49-F238E27FC236}">
                <a16:creationId xmlns:a16="http://schemas.microsoft.com/office/drawing/2014/main" id="{E296F32E-5FD2-4D7A-94B0-3DE0E409E9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737" y="1549996"/>
            <a:ext cx="831309" cy="831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allemand flag">
            <a:extLst>
              <a:ext uri="{FF2B5EF4-FFF2-40B4-BE49-F238E27FC236}">
                <a16:creationId xmlns:a16="http://schemas.microsoft.com/office/drawing/2014/main" id="{2FBC7C7C-E02F-414D-AE5F-A0BA9C1BE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8865" y="2233518"/>
            <a:ext cx="937540" cy="563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lbert Einstein explaining E=mc² - YouTube">
            <a:extLst>
              <a:ext uri="{FF2B5EF4-FFF2-40B4-BE49-F238E27FC236}">
                <a16:creationId xmlns:a16="http://schemas.microsoft.com/office/drawing/2014/main" id="{1B56482D-0A6D-405C-A60A-13E834E6B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241" y="3958264"/>
            <a:ext cx="142875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E=mc2 – EWT">
            <a:extLst>
              <a:ext uri="{FF2B5EF4-FFF2-40B4-BE49-F238E27FC236}">
                <a16:creationId xmlns:a16="http://schemas.microsoft.com/office/drawing/2014/main" id="{766B5147-B3D9-4B24-A2B2-785B866F25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7032" y="4032588"/>
            <a:ext cx="2095396" cy="918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94790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Grand écran</PresentationFormat>
  <Paragraphs>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Einstein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Einstein</dc:title>
  <dc:creator>CSBE</dc:creator>
  <cp:lastModifiedBy>CSBE</cp:lastModifiedBy>
  <cp:revision>1</cp:revision>
  <dcterms:created xsi:type="dcterms:W3CDTF">2022-11-01T16:05:57Z</dcterms:created>
  <dcterms:modified xsi:type="dcterms:W3CDTF">2022-11-01T16:06:11Z</dcterms:modified>
</cp:coreProperties>
</file>