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6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EB09-6778-4AA4-A259-97D7A2AE8DAC}" type="datetimeFigureOut">
              <a:rPr lang="fr-CA" smtClean="0"/>
              <a:pPr/>
              <a:t>2022-12-15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263494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EB09-6778-4AA4-A259-97D7A2AE8DAC}" type="datetimeFigureOut">
              <a:rPr lang="fr-CA" smtClean="0"/>
              <a:pPr/>
              <a:t>2022-12-15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234097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EB09-6778-4AA4-A259-97D7A2AE8DAC}" type="datetimeFigureOut">
              <a:rPr lang="fr-CA" smtClean="0"/>
              <a:pPr/>
              <a:t>2022-12-15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185992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EB09-6778-4AA4-A259-97D7A2AE8DAC}" type="datetimeFigureOut">
              <a:rPr lang="fr-CA" smtClean="0"/>
              <a:pPr/>
              <a:t>2022-12-15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307164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EB09-6778-4AA4-A259-97D7A2AE8DAC}" type="datetimeFigureOut">
              <a:rPr lang="fr-CA" smtClean="0"/>
              <a:pPr/>
              <a:t>2022-12-15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405159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EB09-6778-4AA4-A259-97D7A2AE8DAC}" type="datetimeFigureOut">
              <a:rPr lang="fr-CA" smtClean="0"/>
              <a:pPr/>
              <a:t>2022-12-15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251838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EB09-6778-4AA4-A259-97D7A2AE8DAC}" type="datetimeFigureOut">
              <a:rPr lang="fr-CA" smtClean="0"/>
              <a:pPr/>
              <a:t>2022-12-15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322999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EB09-6778-4AA4-A259-97D7A2AE8DAC}" type="datetimeFigureOut">
              <a:rPr lang="fr-CA" smtClean="0"/>
              <a:pPr/>
              <a:t>2022-12-15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292474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EB09-6778-4AA4-A259-97D7A2AE8DAC}" type="datetimeFigureOut">
              <a:rPr lang="fr-CA" smtClean="0"/>
              <a:pPr/>
              <a:t>2022-12-15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159145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EB09-6778-4AA4-A259-97D7A2AE8DAC}" type="datetimeFigureOut">
              <a:rPr lang="fr-CA" smtClean="0"/>
              <a:pPr/>
              <a:t>2022-12-15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349123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EB09-6778-4AA4-A259-97D7A2AE8DAC}" type="datetimeFigureOut">
              <a:rPr lang="fr-CA" smtClean="0"/>
              <a:pPr/>
              <a:t>2022-12-15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43753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6EB09-6778-4AA4-A259-97D7A2AE8DAC}" type="datetimeFigureOut">
              <a:rPr lang="fr-CA" smtClean="0"/>
              <a:pPr/>
              <a:t>2022-12-15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216881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Celsius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Justin Roy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xmlns="" val="288662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Andres </a:t>
            </a:r>
            <a:r>
              <a:rPr lang="fr-CA" dirty="0" smtClean="0"/>
              <a:t>Celsius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Celsius</a:t>
            </a:r>
          </a:p>
          <a:p>
            <a:r>
              <a:rPr lang="fr-CA" dirty="0" smtClean="0"/>
              <a:t>Nom au complet: Anders </a:t>
            </a:r>
            <a:r>
              <a:rPr lang="fr-CA" dirty="0" err="1" smtClean="0"/>
              <a:t>Celcius</a:t>
            </a:r>
            <a:endParaRPr lang="fr-CA" dirty="0" smtClean="0"/>
          </a:p>
          <a:p>
            <a:r>
              <a:rPr lang="fr-CA" dirty="0" smtClean="0"/>
              <a:t>Nationalité: suédois</a:t>
            </a:r>
          </a:p>
          <a:p>
            <a:r>
              <a:rPr lang="fr-CA" dirty="0" smtClean="0"/>
              <a:t>Période de temps:1707-1744</a:t>
            </a:r>
          </a:p>
          <a:p>
            <a:r>
              <a:rPr lang="fr-CA" dirty="0" smtClean="0"/>
              <a:t>Découverte: échelle de température en </a:t>
            </a:r>
            <a:r>
              <a:rPr lang="fr-CA" dirty="0" err="1" smtClean="0"/>
              <a:t>celcius</a:t>
            </a:r>
            <a:endParaRPr lang="fr-CA" dirty="0" smtClean="0"/>
          </a:p>
          <a:p>
            <a:r>
              <a:rPr lang="fr-CA" dirty="0" smtClean="0"/>
              <a:t>Anecdote: 0°   L’eau qui bouille </a:t>
            </a:r>
          </a:p>
          <a:p>
            <a:pPr marL="0" indent="0">
              <a:buNone/>
            </a:pPr>
            <a:r>
              <a:rPr lang="fr-CA" dirty="0" smtClean="0"/>
              <a:t>                    10°   L’eau qui gèle</a:t>
            </a:r>
            <a:endParaRPr lang="fr-CA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3022899" y="4572000"/>
            <a:ext cx="193637" cy="559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V="1">
            <a:off x="2975385" y="4677784"/>
            <a:ext cx="288663" cy="453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6" name="AutoShape 2" descr="www.gettysburgflag.com/media/catalog/product/c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28" name="AutoShape 4" descr="www.gettysburgflag.com/media/catalog/product/c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30" name="AutoShape 6" descr="www.gettysburgflag.com/media/catalog/product/c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32" name="AutoShape 8" descr="www.gettysburgflag.com/media/catalog/product/c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34" name="Picture 10" descr="Anders Celsius - Wikip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1728" y="1629524"/>
            <a:ext cx="1118795" cy="1272735"/>
          </a:xfrm>
          <a:prstGeom prst="rect">
            <a:avLst/>
          </a:prstGeom>
          <a:noFill/>
        </p:spPr>
      </p:pic>
      <p:sp>
        <p:nvSpPr>
          <p:cNvPr id="1036" name="AutoShape 12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38" name="AutoShape 14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40" name="AutoShape 16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42" name="AutoShape 18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44" name="AutoShape 20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46" name="Picture 22" descr="A quelle température les échelles Fahrenheit et Celsius donnent-elles la  même lecture ? - Quor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9544" y="4862457"/>
            <a:ext cx="1281457" cy="1651393"/>
          </a:xfrm>
          <a:prstGeom prst="rect">
            <a:avLst/>
          </a:prstGeom>
          <a:noFill/>
        </p:spPr>
      </p:pic>
      <p:pic>
        <p:nvPicPr>
          <p:cNvPr id="1048" name="Picture 24" descr="Le drapeau de la Suède – Les plus beaux drapeaux du mond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68146" y="3420931"/>
            <a:ext cx="1775730" cy="11098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360664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</Words>
  <Application>Microsoft Office PowerPoint</Application>
  <PresentationFormat>Personnalisé</PresentationFormat>
  <Paragraphs>10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Celsius</vt:lpstr>
      <vt:lpstr>Andres Celsius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Celsius</dc:title>
  <dc:creator>CSBE</dc:creator>
  <cp:lastModifiedBy>CSBE</cp:lastModifiedBy>
  <cp:revision>2</cp:revision>
  <dcterms:created xsi:type="dcterms:W3CDTF">2022-12-15T17:22:56Z</dcterms:created>
  <dcterms:modified xsi:type="dcterms:W3CDTF">2022-12-15T18:16:04Z</dcterms:modified>
</cp:coreProperties>
</file>