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89" d="100"/>
          <a:sy n="89" d="100"/>
        </p:scale>
        <p:origin x="12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441D296-BDB3-4045-88A3-1CBE28B29A47}"/>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CA"/>
          </a:p>
        </p:txBody>
      </p:sp>
      <p:sp>
        <p:nvSpPr>
          <p:cNvPr id="3" name="Sous-titre 2">
            <a:extLst>
              <a:ext uri="{FF2B5EF4-FFF2-40B4-BE49-F238E27FC236}">
                <a16:creationId xmlns:a16="http://schemas.microsoft.com/office/drawing/2014/main" id="{D68B4968-B7AB-4B1E-BF88-E86A9331AE1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CA"/>
          </a:p>
        </p:txBody>
      </p:sp>
      <p:sp>
        <p:nvSpPr>
          <p:cNvPr id="4" name="Espace réservé de la date 3">
            <a:extLst>
              <a:ext uri="{FF2B5EF4-FFF2-40B4-BE49-F238E27FC236}">
                <a16:creationId xmlns:a16="http://schemas.microsoft.com/office/drawing/2014/main" id="{A870DECC-61CA-41E2-B74C-168BA2A07A8A}"/>
              </a:ext>
            </a:extLst>
          </p:cNvPr>
          <p:cNvSpPr>
            <a:spLocks noGrp="1"/>
          </p:cNvSpPr>
          <p:nvPr>
            <p:ph type="dt" sz="half" idx="10"/>
          </p:nvPr>
        </p:nvSpPr>
        <p:spPr/>
        <p:txBody>
          <a:bodyPr/>
          <a:lstStyle/>
          <a:p>
            <a:fld id="{93B29D84-674C-4471-B8EE-540349F539E9}" type="datetimeFigureOut">
              <a:rPr lang="fr-CA" smtClean="0"/>
              <a:t>2022-04-01</a:t>
            </a:fld>
            <a:endParaRPr lang="fr-CA"/>
          </a:p>
        </p:txBody>
      </p:sp>
      <p:sp>
        <p:nvSpPr>
          <p:cNvPr id="5" name="Espace réservé du pied de page 4">
            <a:extLst>
              <a:ext uri="{FF2B5EF4-FFF2-40B4-BE49-F238E27FC236}">
                <a16:creationId xmlns:a16="http://schemas.microsoft.com/office/drawing/2014/main" id="{4A90060B-2A32-4734-BA00-0CD1D0BDB918}"/>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6F8A364E-5F04-48B0-898B-EF4ABF6DC523}"/>
              </a:ext>
            </a:extLst>
          </p:cNvPr>
          <p:cNvSpPr>
            <a:spLocks noGrp="1"/>
          </p:cNvSpPr>
          <p:nvPr>
            <p:ph type="sldNum" sz="quarter" idx="12"/>
          </p:nvPr>
        </p:nvSpPr>
        <p:spPr/>
        <p:txBody>
          <a:bodyPr/>
          <a:lstStyle/>
          <a:p>
            <a:fld id="{3FCA0D5F-3415-4B1C-8578-3739DE3E76E9}" type="slidenum">
              <a:rPr lang="fr-CA" smtClean="0"/>
              <a:t>‹N°›</a:t>
            </a:fld>
            <a:endParaRPr lang="fr-CA"/>
          </a:p>
        </p:txBody>
      </p:sp>
    </p:spTree>
    <p:extLst>
      <p:ext uri="{BB962C8B-B14F-4D97-AF65-F5344CB8AC3E}">
        <p14:creationId xmlns:p14="http://schemas.microsoft.com/office/powerpoint/2010/main" val="3794092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824DD7-CB93-47D3-BB7F-B8BB28E724D0}"/>
              </a:ext>
            </a:extLst>
          </p:cNvPr>
          <p:cNvSpPr>
            <a:spLocks noGrp="1"/>
          </p:cNvSpPr>
          <p:nvPr>
            <p:ph type="title"/>
          </p:nvPr>
        </p:nvSpPr>
        <p:spPr/>
        <p:txBody>
          <a:bodyPr/>
          <a:lstStyle/>
          <a:p>
            <a:r>
              <a:rPr lang="fr-FR"/>
              <a:t>Modifiez le style du titre</a:t>
            </a:r>
            <a:endParaRPr lang="fr-CA"/>
          </a:p>
        </p:txBody>
      </p:sp>
      <p:sp>
        <p:nvSpPr>
          <p:cNvPr id="3" name="Espace réservé du texte vertical 2">
            <a:extLst>
              <a:ext uri="{FF2B5EF4-FFF2-40B4-BE49-F238E27FC236}">
                <a16:creationId xmlns:a16="http://schemas.microsoft.com/office/drawing/2014/main" id="{9BC5D929-2595-4C8D-90DC-D75D74E2E80E}"/>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18B92501-92B7-4AFD-A756-B73DAD5EB02E}"/>
              </a:ext>
            </a:extLst>
          </p:cNvPr>
          <p:cNvSpPr>
            <a:spLocks noGrp="1"/>
          </p:cNvSpPr>
          <p:nvPr>
            <p:ph type="dt" sz="half" idx="10"/>
          </p:nvPr>
        </p:nvSpPr>
        <p:spPr/>
        <p:txBody>
          <a:bodyPr/>
          <a:lstStyle/>
          <a:p>
            <a:fld id="{93B29D84-674C-4471-B8EE-540349F539E9}" type="datetimeFigureOut">
              <a:rPr lang="fr-CA" smtClean="0"/>
              <a:t>2022-04-01</a:t>
            </a:fld>
            <a:endParaRPr lang="fr-CA"/>
          </a:p>
        </p:txBody>
      </p:sp>
      <p:sp>
        <p:nvSpPr>
          <p:cNvPr id="5" name="Espace réservé du pied de page 4">
            <a:extLst>
              <a:ext uri="{FF2B5EF4-FFF2-40B4-BE49-F238E27FC236}">
                <a16:creationId xmlns:a16="http://schemas.microsoft.com/office/drawing/2014/main" id="{745DB916-1B50-4718-87B3-5C7381B9CDD9}"/>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F7B7170B-AB38-4777-BE68-84EAA4D160E2}"/>
              </a:ext>
            </a:extLst>
          </p:cNvPr>
          <p:cNvSpPr>
            <a:spLocks noGrp="1"/>
          </p:cNvSpPr>
          <p:nvPr>
            <p:ph type="sldNum" sz="quarter" idx="12"/>
          </p:nvPr>
        </p:nvSpPr>
        <p:spPr/>
        <p:txBody>
          <a:bodyPr/>
          <a:lstStyle/>
          <a:p>
            <a:fld id="{3FCA0D5F-3415-4B1C-8578-3739DE3E76E9}" type="slidenum">
              <a:rPr lang="fr-CA" smtClean="0"/>
              <a:t>‹N°›</a:t>
            </a:fld>
            <a:endParaRPr lang="fr-CA"/>
          </a:p>
        </p:txBody>
      </p:sp>
    </p:spTree>
    <p:extLst>
      <p:ext uri="{BB962C8B-B14F-4D97-AF65-F5344CB8AC3E}">
        <p14:creationId xmlns:p14="http://schemas.microsoft.com/office/powerpoint/2010/main" val="10384947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7AEDB500-B24D-4B3E-8F27-C4BB8DCCDD56}"/>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CA"/>
          </a:p>
        </p:txBody>
      </p:sp>
      <p:sp>
        <p:nvSpPr>
          <p:cNvPr id="3" name="Espace réservé du texte vertical 2">
            <a:extLst>
              <a:ext uri="{FF2B5EF4-FFF2-40B4-BE49-F238E27FC236}">
                <a16:creationId xmlns:a16="http://schemas.microsoft.com/office/drawing/2014/main" id="{DD302B80-C13C-4606-995F-EC962D51D015}"/>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A44E81E0-1A7A-46EA-9BC1-2C3806D8397B}"/>
              </a:ext>
            </a:extLst>
          </p:cNvPr>
          <p:cNvSpPr>
            <a:spLocks noGrp="1"/>
          </p:cNvSpPr>
          <p:nvPr>
            <p:ph type="dt" sz="half" idx="10"/>
          </p:nvPr>
        </p:nvSpPr>
        <p:spPr/>
        <p:txBody>
          <a:bodyPr/>
          <a:lstStyle/>
          <a:p>
            <a:fld id="{93B29D84-674C-4471-B8EE-540349F539E9}" type="datetimeFigureOut">
              <a:rPr lang="fr-CA" smtClean="0"/>
              <a:t>2022-04-01</a:t>
            </a:fld>
            <a:endParaRPr lang="fr-CA"/>
          </a:p>
        </p:txBody>
      </p:sp>
      <p:sp>
        <p:nvSpPr>
          <p:cNvPr id="5" name="Espace réservé du pied de page 4">
            <a:extLst>
              <a:ext uri="{FF2B5EF4-FFF2-40B4-BE49-F238E27FC236}">
                <a16:creationId xmlns:a16="http://schemas.microsoft.com/office/drawing/2014/main" id="{182021D2-02F6-477C-9FE9-93E37A0AEB86}"/>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BF56D475-F8FF-4483-BB81-CF653D7D9C4D}"/>
              </a:ext>
            </a:extLst>
          </p:cNvPr>
          <p:cNvSpPr>
            <a:spLocks noGrp="1"/>
          </p:cNvSpPr>
          <p:nvPr>
            <p:ph type="sldNum" sz="quarter" idx="12"/>
          </p:nvPr>
        </p:nvSpPr>
        <p:spPr/>
        <p:txBody>
          <a:bodyPr/>
          <a:lstStyle/>
          <a:p>
            <a:fld id="{3FCA0D5F-3415-4B1C-8578-3739DE3E76E9}" type="slidenum">
              <a:rPr lang="fr-CA" smtClean="0"/>
              <a:t>‹N°›</a:t>
            </a:fld>
            <a:endParaRPr lang="fr-CA"/>
          </a:p>
        </p:txBody>
      </p:sp>
    </p:spTree>
    <p:extLst>
      <p:ext uri="{BB962C8B-B14F-4D97-AF65-F5344CB8AC3E}">
        <p14:creationId xmlns:p14="http://schemas.microsoft.com/office/powerpoint/2010/main" val="4136949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FD1F372-6D78-4157-A65C-200366D8014E}"/>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936F0A7A-87A9-44C5-9723-D916F343AE93}"/>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EECF885D-4C54-45D0-9C6A-55D76F182774}"/>
              </a:ext>
            </a:extLst>
          </p:cNvPr>
          <p:cNvSpPr>
            <a:spLocks noGrp="1"/>
          </p:cNvSpPr>
          <p:nvPr>
            <p:ph type="dt" sz="half" idx="10"/>
          </p:nvPr>
        </p:nvSpPr>
        <p:spPr/>
        <p:txBody>
          <a:bodyPr/>
          <a:lstStyle/>
          <a:p>
            <a:fld id="{93B29D84-674C-4471-B8EE-540349F539E9}" type="datetimeFigureOut">
              <a:rPr lang="fr-CA" smtClean="0"/>
              <a:t>2022-04-01</a:t>
            </a:fld>
            <a:endParaRPr lang="fr-CA"/>
          </a:p>
        </p:txBody>
      </p:sp>
      <p:sp>
        <p:nvSpPr>
          <p:cNvPr id="5" name="Espace réservé du pied de page 4">
            <a:extLst>
              <a:ext uri="{FF2B5EF4-FFF2-40B4-BE49-F238E27FC236}">
                <a16:creationId xmlns:a16="http://schemas.microsoft.com/office/drawing/2014/main" id="{8F6B679E-8E91-4D3D-945F-F8B62DBF7560}"/>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3A4B45D4-5A32-4194-BA23-34A1BFE89AD1}"/>
              </a:ext>
            </a:extLst>
          </p:cNvPr>
          <p:cNvSpPr>
            <a:spLocks noGrp="1"/>
          </p:cNvSpPr>
          <p:nvPr>
            <p:ph type="sldNum" sz="quarter" idx="12"/>
          </p:nvPr>
        </p:nvSpPr>
        <p:spPr/>
        <p:txBody>
          <a:bodyPr/>
          <a:lstStyle/>
          <a:p>
            <a:fld id="{3FCA0D5F-3415-4B1C-8578-3739DE3E76E9}" type="slidenum">
              <a:rPr lang="fr-CA" smtClean="0"/>
              <a:t>‹N°›</a:t>
            </a:fld>
            <a:endParaRPr lang="fr-CA"/>
          </a:p>
        </p:txBody>
      </p:sp>
    </p:spTree>
    <p:extLst>
      <p:ext uri="{BB962C8B-B14F-4D97-AF65-F5344CB8AC3E}">
        <p14:creationId xmlns:p14="http://schemas.microsoft.com/office/powerpoint/2010/main" val="236659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6FC3E9F-7A9E-4284-88B1-117C15439AA8}"/>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CA"/>
          </a:p>
        </p:txBody>
      </p:sp>
      <p:sp>
        <p:nvSpPr>
          <p:cNvPr id="3" name="Espace réservé du texte 2">
            <a:extLst>
              <a:ext uri="{FF2B5EF4-FFF2-40B4-BE49-F238E27FC236}">
                <a16:creationId xmlns:a16="http://schemas.microsoft.com/office/drawing/2014/main" id="{A29C8A70-5402-428D-828E-02A5E330F6F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B33EA915-78FB-44E7-B9B6-E664348D69FA}"/>
              </a:ext>
            </a:extLst>
          </p:cNvPr>
          <p:cNvSpPr>
            <a:spLocks noGrp="1"/>
          </p:cNvSpPr>
          <p:nvPr>
            <p:ph type="dt" sz="half" idx="10"/>
          </p:nvPr>
        </p:nvSpPr>
        <p:spPr/>
        <p:txBody>
          <a:bodyPr/>
          <a:lstStyle/>
          <a:p>
            <a:fld id="{93B29D84-674C-4471-B8EE-540349F539E9}" type="datetimeFigureOut">
              <a:rPr lang="fr-CA" smtClean="0"/>
              <a:t>2022-04-01</a:t>
            </a:fld>
            <a:endParaRPr lang="fr-CA"/>
          </a:p>
        </p:txBody>
      </p:sp>
      <p:sp>
        <p:nvSpPr>
          <p:cNvPr id="5" name="Espace réservé du pied de page 4">
            <a:extLst>
              <a:ext uri="{FF2B5EF4-FFF2-40B4-BE49-F238E27FC236}">
                <a16:creationId xmlns:a16="http://schemas.microsoft.com/office/drawing/2014/main" id="{DE27EBEA-950A-4E97-BB27-C0B02FEDFE40}"/>
              </a:ext>
            </a:extLst>
          </p:cNvPr>
          <p:cNvSpPr>
            <a:spLocks noGrp="1"/>
          </p:cNvSpPr>
          <p:nvPr>
            <p:ph type="ftr" sz="quarter" idx="11"/>
          </p:nvPr>
        </p:nvSpPr>
        <p:spPr/>
        <p:txBody>
          <a:bodyPr/>
          <a:lstStyle/>
          <a:p>
            <a:endParaRPr lang="fr-CA"/>
          </a:p>
        </p:txBody>
      </p:sp>
      <p:sp>
        <p:nvSpPr>
          <p:cNvPr id="6" name="Espace réservé du numéro de diapositive 5">
            <a:extLst>
              <a:ext uri="{FF2B5EF4-FFF2-40B4-BE49-F238E27FC236}">
                <a16:creationId xmlns:a16="http://schemas.microsoft.com/office/drawing/2014/main" id="{0631FBCE-578F-4952-B019-81912FCBD385}"/>
              </a:ext>
            </a:extLst>
          </p:cNvPr>
          <p:cNvSpPr>
            <a:spLocks noGrp="1"/>
          </p:cNvSpPr>
          <p:nvPr>
            <p:ph type="sldNum" sz="quarter" idx="12"/>
          </p:nvPr>
        </p:nvSpPr>
        <p:spPr/>
        <p:txBody>
          <a:bodyPr/>
          <a:lstStyle/>
          <a:p>
            <a:fld id="{3FCA0D5F-3415-4B1C-8578-3739DE3E76E9}" type="slidenum">
              <a:rPr lang="fr-CA" smtClean="0"/>
              <a:t>‹N°›</a:t>
            </a:fld>
            <a:endParaRPr lang="fr-CA"/>
          </a:p>
        </p:txBody>
      </p:sp>
    </p:spTree>
    <p:extLst>
      <p:ext uri="{BB962C8B-B14F-4D97-AF65-F5344CB8AC3E}">
        <p14:creationId xmlns:p14="http://schemas.microsoft.com/office/powerpoint/2010/main" val="209693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F48186-4886-42B6-99E7-A6411BA8B708}"/>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E8F40A48-2DFD-42E7-92E2-930B87ECC1B6}"/>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contenu 3">
            <a:extLst>
              <a:ext uri="{FF2B5EF4-FFF2-40B4-BE49-F238E27FC236}">
                <a16:creationId xmlns:a16="http://schemas.microsoft.com/office/drawing/2014/main" id="{FFBFC9BB-A20E-44DA-81FC-D3CA031C3023}"/>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e la date 4">
            <a:extLst>
              <a:ext uri="{FF2B5EF4-FFF2-40B4-BE49-F238E27FC236}">
                <a16:creationId xmlns:a16="http://schemas.microsoft.com/office/drawing/2014/main" id="{6971AEE9-C02D-4A71-B842-9354D960CFFE}"/>
              </a:ext>
            </a:extLst>
          </p:cNvPr>
          <p:cNvSpPr>
            <a:spLocks noGrp="1"/>
          </p:cNvSpPr>
          <p:nvPr>
            <p:ph type="dt" sz="half" idx="10"/>
          </p:nvPr>
        </p:nvSpPr>
        <p:spPr/>
        <p:txBody>
          <a:bodyPr/>
          <a:lstStyle/>
          <a:p>
            <a:fld id="{93B29D84-674C-4471-B8EE-540349F539E9}" type="datetimeFigureOut">
              <a:rPr lang="fr-CA" smtClean="0"/>
              <a:t>2022-04-01</a:t>
            </a:fld>
            <a:endParaRPr lang="fr-CA"/>
          </a:p>
        </p:txBody>
      </p:sp>
      <p:sp>
        <p:nvSpPr>
          <p:cNvPr id="6" name="Espace réservé du pied de page 5">
            <a:extLst>
              <a:ext uri="{FF2B5EF4-FFF2-40B4-BE49-F238E27FC236}">
                <a16:creationId xmlns:a16="http://schemas.microsoft.com/office/drawing/2014/main" id="{947B1090-251E-4DC7-881E-403C849594D3}"/>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28B33505-B52C-4B42-83DE-CC21EE49A9DA}"/>
              </a:ext>
            </a:extLst>
          </p:cNvPr>
          <p:cNvSpPr>
            <a:spLocks noGrp="1"/>
          </p:cNvSpPr>
          <p:nvPr>
            <p:ph type="sldNum" sz="quarter" idx="12"/>
          </p:nvPr>
        </p:nvSpPr>
        <p:spPr/>
        <p:txBody>
          <a:bodyPr/>
          <a:lstStyle/>
          <a:p>
            <a:fld id="{3FCA0D5F-3415-4B1C-8578-3739DE3E76E9}" type="slidenum">
              <a:rPr lang="fr-CA" smtClean="0"/>
              <a:t>‹N°›</a:t>
            </a:fld>
            <a:endParaRPr lang="fr-CA"/>
          </a:p>
        </p:txBody>
      </p:sp>
    </p:spTree>
    <p:extLst>
      <p:ext uri="{BB962C8B-B14F-4D97-AF65-F5344CB8AC3E}">
        <p14:creationId xmlns:p14="http://schemas.microsoft.com/office/powerpoint/2010/main" val="3302262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6AC5060-1D71-4025-BD42-8D97AFAAFB60}"/>
              </a:ext>
            </a:extLst>
          </p:cNvPr>
          <p:cNvSpPr>
            <a:spLocks noGrp="1"/>
          </p:cNvSpPr>
          <p:nvPr>
            <p:ph type="title"/>
          </p:nvPr>
        </p:nvSpPr>
        <p:spPr>
          <a:xfrm>
            <a:off x="839788" y="365125"/>
            <a:ext cx="10515600" cy="1325563"/>
          </a:xfrm>
        </p:spPr>
        <p:txBody>
          <a:bodyPr/>
          <a:lstStyle/>
          <a:p>
            <a:r>
              <a:rPr lang="fr-FR"/>
              <a:t>Modifiez le style du titre</a:t>
            </a:r>
            <a:endParaRPr lang="fr-CA"/>
          </a:p>
        </p:txBody>
      </p:sp>
      <p:sp>
        <p:nvSpPr>
          <p:cNvPr id="3" name="Espace réservé du texte 2">
            <a:extLst>
              <a:ext uri="{FF2B5EF4-FFF2-40B4-BE49-F238E27FC236}">
                <a16:creationId xmlns:a16="http://schemas.microsoft.com/office/drawing/2014/main" id="{06AB363C-2CC9-4B85-9798-997867B1B4F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4422202E-6E38-409F-8029-36DAA21C3C9C}"/>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5" name="Espace réservé du texte 4">
            <a:extLst>
              <a:ext uri="{FF2B5EF4-FFF2-40B4-BE49-F238E27FC236}">
                <a16:creationId xmlns:a16="http://schemas.microsoft.com/office/drawing/2014/main" id="{836D5EC4-B7E1-4A73-8BB3-6112687609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E61E762B-5455-4A09-B2E8-A70868DC0067}"/>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7" name="Espace réservé de la date 6">
            <a:extLst>
              <a:ext uri="{FF2B5EF4-FFF2-40B4-BE49-F238E27FC236}">
                <a16:creationId xmlns:a16="http://schemas.microsoft.com/office/drawing/2014/main" id="{751E5FBE-03CE-4684-A06B-88FC47B44EF9}"/>
              </a:ext>
            </a:extLst>
          </p:cNvPr>
          <p:cNvSpPr>
            <a:spLocks noGrp="1"/>
          </p:cNvSpPr>
          <p:nvPr>
            <p:ph type="dt" sz="half" idx="10"/>
          </p:nvPr>
        </p:nvSpPr>
        <p:spPr/>
        <p:txBody>
          <a:bodyPr/>
          <a:lstStyle/>
          <a:p>
            <a:fld id="{93B29D84-674C-4471-B8EE-540349F539E9}" type="datetimeFigureOut">
              <a:rPr lang="fr-CA" smtClean="0"/>
              <a:t>2022-04-01</a:t>
            </a:fld>
            <a:endParaRPr lang="fr-CA"/>
          </a:p>
        </p:txBody>
      </p:sp>
      <p:sp>
        <p:nvSpPr>
          <p:cNvPr id="8" name="Espace réservé du pied de page 7">
            <a:extLst>
              <a:ext uri="{FF2B5EF4-FFF2-40B4-BE49-F238E27FC236}">
                <a16:creationId xmlns:a16="http://schemas.microsoft.com/office/drawing/2014/main" id="{C41C03C9-18AF-46B9-AE24-FF586DD6369A}"/>
              </a:ext>
            </a:extLst>
          </p:cNvPr>
          <p:cNvSpPr>
            <a:spLocks noGrp="1"/>
          </p:cNvSpPr>
          <p:nvPr>
            <p:ph type="ftr" sz="quarter" idx="11"/>
          </p:nvPr>
        </p:nvSpPr>
        <p:spPr/>
        <p:txBody>
          <a:bodyPr/>
          <a:lstStyle/>
          <a:p>
            <a:endParaRPr lang="fr-CA"/>
          </a:p>
        </p:txBody>
      </p:sp>
      <p:sp>
        <p:nvSpPr>
          <p:cNvPr id="9" name="Espace réservé du numéro de diapositive 8">
            <a:extLst>
              <a:ext uri="{FF2B5EF4-FFF2-40B4-BE49-F238E27FC236}">
                <a16:creationId xmlns:a16="http://schemas.microsoft.com/office/drawing/2014/main" id="{F6910345-E746-41C8-A0F4-C7ADF6E3798A}"/>
              </a:ext>
            </a:extLst>
          </p:cNvPr>
          <p:cNvSpPr>
            <a:spLocks noGrp="1"/>
          </p:cNvSpPr>
          <p:nvPr>
            <p:ph type="sldNum" sz="quarter" idx="12"/>
          </p:nvPr>
        </p:nvSpPr>
        <p:spPr/>
        <p:txBody>
          <a:bodyPr/>
          <a:lstStyle/>
          <a:p>
            <a:fld id="{3FCA0D5F-3415-4B1C-8578-3739DE3E76E9}" type="slidenum">
              <a:rPr lang="fr-CA" smtClean="0"/>
              <a:t>‹N°›</a:t>
            </a:fld>
            <a:endParaRPr lang="fr-CA"/>
          </a:p>
        </p:txBody>
      </p:sp>
    </p:spTree>
    <p:extLst>
      <p:ext uri="{BB962C8B-B14F-4D97-AF65-F5344CB8AC3E}">
        <p14:creationId xmlns:p14="http://schemas.microsoft.com/office/powerpoint/2010/main" val="3134200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19E3B25-D021-4363-9D33-C8D3CBEB9CAB}"/>
              </a:ext>
            </a:extLst>
          </p:cNvPr>
          <p:cNvSpPr>
            <a:spLocks noGrp="1"/>
          </p:cNvSpPr>
          <p:nvPr>
            <p:ph type="title"/>
          </p:nvPr>
        </p:nvSpPr>
        <p:spPr/>
        <p:txBody>
          <a:bodyPr/>
          <a:lstStyle/>
          <a:p>
            <a:r>
              <a:rPr lang="fr-FR"/>
              <a:t>Modifiez le style du titre</a:t>
            </a:r>
            <a:endParaRPr lang="fr-CA"/>
          </a:p>
        </p:txBody>
      </p:sp>
      <p:sp>
        <p:nvSpPr>
          <p:cNvPr id="3" name="Espace réservé de la date 2">
            <a:extLst>
              <a:ext uri="{FF2B5EF4-FFF2-40B4-BE49-F238E27FC236}">
                <a16:creationId xmlns:a16="http://schemas.microsoft.com/office/drawing/2014/main" id="{26A399D8-6724-41BC-8B9F-A950AB7FDA05}"/>
              </a:ext>
            </a:extLst>
          </p:cNvPr>
          <p:cNvSpPr>
            <a:spLocks noGrp="1"/>
          </p:cNvSpPr>
          <p:nvPr>
            <p:ph type="dt" sz="half" idx="10"/>
          </p:nvPr>
        </p:nvSpPr>
        <p:spPr/>
        <p:txBody>
          <a:bodyPr/>
          <a:lstStyle/>
          <a:p>
            <a:fld id="{93B29D84-674C-4471-B8EE-540349F539E9}" type="datetimeFigureOut">
              <a:rPr lang="fr-CA" smtClean="0"/>
              <a:t>2022-04-01</a:t>
            </a:fld>
            <a:endParaRPr lang="fr-CA"/>
          </a:p>
        </p:txBody>
      </p:sp>
      <p:sp>
        <p:nvSpPr>
          <p:cNvPr id="4" name="Espace réservé du pied de page 3">
            <a:extLst>
              <a:ext uri="{FF2B5EF4-FFF2-40B4-BE49-F238E27FC236}">
                <a16:creationId xmlns:a16="http://schemas.microsoft.com/office/drawing/2014/main" id="{B4579B1B-CC7B-4E94-8CF7-A242CC0FD162}"/>
              </a:ext>
            </a:extLst>
          </p:cNvPr>
          <p:cNvSpPr>
            <a:spLocks noGrp="1"/>
          </p:cNvSpPr>
          <p:nvPr>
            <p:ph type="ftr" sz="quarter" idx="11"/>
          </p:nvPr>
        </p:nvSpPr>
        <p:spPr/>
        <p:txBody>
          <a:bodyPr/>
          <a:lstStyle/>
          <a:p>
            <a:endParaRPr lang="fr-CA"/>
          </a:p>
        </p:txBody>
      </p:sp>
      <p:sp>
        <p:nvSpPr>
          <p:cNvPr id="5" name="Espace réservé du numéro de diapositive 4">
            <a:extLst>
              <a:ext uri="{FF2B5EF4-FFF2-40B4-BE49-F238E27FC236}">
                <a16:creationId xmlns:a16="http://schemas.microsoft.com/office/drawing/2014/main" id="{431C8965-4E67-40BB-BF2C-2861AB486C03}"/>
              </a:ext>
            </a:extLst>
          </p:cNvPr>
          <p:cNvSpPr>
            <a:spLocks noGrp="1"/>
          </p:cNvSpPr>
          <p:nvPr>
            <p:ph type="sldNum" sz="quarter" idx="12"/>
          </p:nvPr>
        </p:nvSpPr>
        <p:spPr/>
        <p:txBody>
          <a:bodyPr/>
          <a:lstStyle/>
          <a:p>
            <a:fld id="{3FCA0D5F-3415-4B1C-8578-3739DE3E76E9}" type="slidenum">
              <a:rPr lang="fr-CA" smtClean="0"/>
              <a:t>‹N°›</a:t>
            </a:fld>
            <a:endParaRPr lang="fr-CA"/>
          </a:p>
        </p:txBody>
      </p:sp>
    </p:spTree>
    <p:extLst>
      <p:ext uri="{BB962C8B-B14F-4D97-AF65-F5344CB8AC3E}">
        <p14:creationId xmlns:p14="http://schemas.microsoft.com/office/powerpoint/2010/main" val="41962824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209AEF62-5FE1-470A-9AE3-E0F42F671F22}"/>
              </a:ext>
            </a:extLst>
          </p:cNvPr>
          <p:cNvSpPr>
            <a:spLocks noGrp="1"/>
          </p:cNvSpPr>
          <p:nvPr>
            <p:ph type="dt" sz="half" idx="10"/>
          </p:nvPr>
        </p:nvSpPr>
        <p:spPr/>
        <p:txBody>
          <a:bodyPr/>
          <a:lstStyle/>
          <a:p>
            <a:fld id="{93B29D84-674C-4471-B8EE-540349F539E9}" type="datetimeFigureOut">
              <a:rPr lang="fr-CA" smtClean="0"/>
              <a:t>2022-04-01</a:t>
            </a:fld>
            <a:endParaRPr lang="fr-CA"/>
          </a:p>
        </p:txBody>
      </p:sp>
      <p:sp>
        <p:nvSpPr>
          <p:cNvPr id="3" name="Espace réservé du pied de page 2">
            <a:extLst>
              <a:ext uri="{FF2B5EF4-FFF2-40B4-BE49-F238E27FC236}">
                <a16:creationId xmlns:a16="http://schemas.microsoft.com/office/drawing/2014/main" id="{AE2C32F7-F167-4EBD-BA7D-06DF76EC7EFB}"/>
              </a:ext>
            </a:extLst>
          </p:cNvPr>
          <p:cNvSpPr>
            <a:spLocks noGrp="1"/>
          </p:cNvSpPr>
          <p:nvPr>
            <p:ph type="ftr" sz="quarter" idx="11"/>
          </p:nvPr>
        </p:nvSpPr>
        <p:spPr/>
        <p:txBody>
          <a:bodyPr/>
          <a:lstStyle/>
          <a:p>
            <a:endParaRPr lang="fr-CA"/>
          </a:p>
        </p:txBody>
      </p:sp>
      <p:sp>
        <p:nvSpPr>
          <p:cNvPr id="4" name="Espace réservé du numéro de diapositive 3">
            <a:extLst>
              <a:ext uri="{FF2B5EF4-FFF2-40B4-BE49-F238E27FC236}">
                <a16:creationId xmlns:a16="http://schemas.microsoft.com/office/drawing/2014/main" id="{B2F9E202-CD2D-415F-B0CE-141E9F6BFF93}"/>
              </a:ext>
            </a:extLst>
          </p:cNvPr>
          <p:cNvSpPr>
            <a:spLocks noGrp="1"/>
          </p:cNvSpPr>
          <p:nvPr>
            <p:ph type="sldNum" sz="quarter" idx="12"/>
          </p:nvPr>
        </p:nvSpPr>
        <p:spPr/>
        <p:txBody>
          <a:bodyPr/>
          <a:lstStyle/>
          <a:p>
            <a:fld id="{3FCA0D5F-3415-4B1C-8578-3739DE3E76E9}" type="slidenum">
              <a:rPr lang="fr-CA" smtClean="0"/>
              <a:t>‹N°›</a:t>
            </a:fld>
            <a:endParaRPr lang="fr-CA"/>
          </a:p>
        </p:txBody>
      </p:sp>
    </p:spTree>
    <p:extLst>
      <p:ext uri="{BB962C8B-B14F-4D97-AF65-F5344CB8AC3E}">
        <p14:creationId xmlns:p14="http://schemas.microsoft.com/office/powerpoint/2010/main" val="6257765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AB51DF-F2A9-4241-A7E2-879482971B7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du contenu 2">
            <a:extLst>
              <a:ext uri="{FF2B5EF4-FFF2-40B4-BE49-F238E27FC236}">
                <a16:creationId xmlns:a16="http://schemas.microsoft.com/office/drawing/2014/main" id="{5F3132E9-321B-4294-9B25-27B75986057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u texte 3">
            <a:extLst>
              <a:ext uri="{FF2B5EF4-FFF2-40B4-BE49-F238E27FC236}">
                <a16:creationId xmlns:a16="http://schemas.microsoft.com/office/drawing/2014/main" id="{C49E6843-998A-48A3-8B7A-78A318B032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C8B60A46-EC8A-498B-9E0F-ECED0BBF5ABA}"/>
              </a:ext>
            </a:extLst>
          </p:cNvPr>
          <p:cNvSpPr>
            <a:spLocks noGrp="1"/>
          </p:cNvSpPr>
          <p:nvPr>
            <p:ph type="dt" sz="half" idx="10"/>
          </p:nvPr>
        </p:nvSpPr>
        <p:spPr/>
        <p:txBody>
          <a:bodyPr/>
          <a:lstStyle/>
          <a:p>
            <a:fld id="{93B29D84-674C-4471-B8EE-540349F539E9}" type="datetimeFigureOut">
              <a:rPr lang="fr-CA" smtClean="0"/>
              <a:t>2022-04-01</a:t>
            </a:fld>
            <a:endParaRPr lang="fr-CA"/>
          </a:p>
        </p:txBody>
      </p:sp>
      <p:sp>
        <p:nvSpPr>
          <p:cNvPr id="6" name="Espace réservé du pied de page 5">
            <a:extLst>
              <a:ext uri="{FF2B5EF4-FFF2-40B4-BE49-F238E27FC236}">
                <a16:creationId xmlns:a16="http://schemas.microsoft.com/office/drawing/2014/main" id="{973C9FAC-3345-4313-80F4-6B02A46C754A}"/>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4FA4A7B9-9E04-4E5D-8B45-376F69BD8948}"/>
              </a:ext>
            </a:extLst>
          </p:cNvPr>
          <p:cNvSpPr>
            <a:spLocks noGrp="1"/>
          </p:cNvSpPr>
          <p:nvPr>
            <p:ph type="sldNum" sz="quarter" idx="12"/>
          </p:nvPr>
        </p:nvSpPr>
        <p:spPr/>
        <p:txBody>
          <a:bodyPr/>
          <a:lstStyle/>
          <a:p>
            <a:fld id="{3FCA0D5F-3415-4B1C-8578-3739DE3E76E9}" type="slidenum">
              <a:rPr lang="fr-CA" smtClean="0"/>
              <a:t>‹N°›</a:t>
            </a:fld>
            <a:endParaRPr lang="fr-CA"/>
          </a:p>
        </p:txBody>
      </p:sp>
    </p:spTree>
    <p:extLst>
      <p:ext uri="{BB962C8B-B14F-4D97-AF65-F5344CB8AC3E}">
        <p14:creationId xmlns:p14="http://schemas.microsoft.com/office/powerpoint/2010/main" val="40999829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0A3ED8-847B-4557-8944-A8871C87FF26}"/>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CA"/>
          </a:p>
        </p:txBody>
      </p:sp>
      <p:sp>
        <p:nvSpPr>
          <p:cNvPr id="3" name="Espace réservé pour une image  2">
            <a:extLst>
              <a:ext uri="{FF2B5EF4-FFF2-40B4-BE49-F238E27FC236}">
                <a16:creationId xmlns:a16="http://schemas.microsoft.com/office/drawing/2014/main" id="{97C65650-BCB7-4ED8-B042-DCBE8F01215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a:extLst>
              <a:ext uri="{FF2B5EF4-FFF2-40B4-BE49-F238E27FC236}">
                <a16:creationId xmlns:a16="http://schemas.microsoft.com/office/drawing/2014/main" id="{D26E43F2-0D65-4504-80EB-7654E8FE7A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F798FAB1-0082-40AE-A7CA-21A3274C91A5}"/>
              </a:ext>
            </a:extLst>
          </p:cNvPr>
          <p:cNvSpPr>
            <a:spLocks noGrp="1"/>
          </p:cNvSpPr>
          <p:nvPr>
            <p:ph type="dt" sz="half" idx="10"/>
          </p:nvPr>
        </p:nvSpPr>
        <p:spPr/>
        <p:txBody>
          <a:bodyPr/>
          <a:lstStyle/>
          <a:p>
            <a:fld id="{93B29D84-674C-4471-B8EE-540349F539E9}" type="datetimeFigureOut">
              <a:rPr lang="fr-CA" smtClean="0"/>
              <a:t>2022-04-01</a:t>
            </a:fld>
            <a:endParaRPr lang="fr-CA"/>
          </a:p>
        </p:txBody>
      </p:sp>
      <p:sp>
        <p:nvSpPr>
          <p:cNvPr id="6" name="Espace réservé du pied de page 5">
            <a:extLst>
              <a:ext uri="{FF2B5EF4-FFF2-40B4-BE49-F238E27FC236}">
                <a16:creationId xmlns:a16="http://schemas.microsoft.com/office/drawing/2014/main" id="{F488BF76-28CD-4604-BDFB-2A082D4E7F5E}"/>
              </a:ext>
            </a:extLst>
          </p:cNvPr>
          <p:cNvSpPr>
            <a:spLocks noGrp="1"/>
          </p:cNvSpPr>
          <p:nvPr>
            <p:ph type="ftr" sz="quarter" idx="11"/>
          </p:nvPr>
        </p:nvSpPr>
        <p:spPr/>
        <p:txBody>
          <a:bodyPr/>
          <a:lstStyle/>
          <a:p>
            <a:endParaRPr lang="fr-CA"/>
          </a:p>
        </p:txBody>
      </p:sp>
      <p:sp>
        <p:nvSpPr>
          <p:cNvPr id="7" name="Espace réservé du numéro de diapositive 6">
            <a:extLst>
              <a:ext uri="{FF2B5EF4-FFF2-40B4-BE49-F238E27FC236}">
                <a16:creationId xmlns:a16="http://schemas.microsoft.com/office/drawing/2014/main" id="{E1AA717B-A2D7-4CEB-BEC2-D336BC8C047E}"/>
              </a:ext>
            </a:extLst>
          </p:cNvPr>
          <p:cNvSpPr>
            <a:spLocks noGrp="1"/>
          </p:cNvSpPr>
          <p:nvPr>
            <p:ph type="sldNum" sz="quarter" idx="12"/>
          </p:nvPr>
        </p:nvSpPr>
        <p:spPr/>
        <p:txBody>
          <a:bodyPr/>
          <a:lstStyle/>
          <a:p>
            <a:fld id="{3FCA0D5F-3415-4B1C-8578-3739DE3E76E9}" type="slidenum">
              <a:rPr lang="fr-CA" smtClean="0"/>
              <a:t>‹N°›</a:t>
            </a:fld>
            <a:endParaRPr lang="fr-CA"/>
          </a:p>
        </p:txBody>
      </p:sp>
    </p:spTree>
    <p:extLst>
      <p:ext uri="{BB962C8B-B14F-4D97-AF65-F5344CB8AC3E}">
        <p14:creationId xmlns:p14="http://schemas.microsoft.com/office/powerpoint/2010/main" val="15844394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1F819872-F944-4C9A-B28D-58E4B47DDE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CA"/>
          </a:p>
        </p:txBody>
      </p:sp>
      <p:sp>
        <p:nvSpPr>
          <p:cNvPr id="3" name="Espace réservé du texte 2">
            <a:extLst>
              <a:ext uri="{FF2B5EF4-FFF2-40B4-BE49-F238E27FC236}">
                <a16:creationId xmlns:a16="http://schemas.microsoft.com/office/drawing/2014/main" id="{EDAE9B16-7F3F-4761-8FC8-0F8D1A24C6B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CB80B5F0-CEA5-4888-803D-9EA97883198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B29D84-674C-4471-B8EE-540349F539E9}" type="datetimeFigureOut">
              <a:rPr lang="fr-CA" smtClean="0"/>
              <a:t>2022-04-01</a:t>
            </a:fld>
            <a:endParaRPr lang="fr-CA"/>
          </a:p>
        </p:txBody>
      </p:sp>
      <p:sp>
        <p:nvSpPr>
          <p:cNvPr id="5" name="Espace réservé du pied de page 4">
            <a:extLst>
              <a:ext uri="{FF2B5EF4-FFF2-40B4-BE49-F238E27FC236}">
                <a16:creationId xmlns:a16="http://schemas.microsoft.com/office/drawing/2014/main" id="{D703D4A9-A3EA-4176-80E7-5DE57059BE1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Espace réservé du numéro de diapositive 5">
            <a:extLst>
              <a:ext uri="{FF2B5EF4-FFF2-40B4-BE49-F238E27FC236}">
                <a16:creationId xmlns:a16="http://schemas.microsoft.com/office/drawing/2014/main" id="{9D0B1682-97E0-40CA-8C25-9E3C5F632C3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CA0D5F-3415-4B1C-8578-3739DE3E76E9}" type="slidenum">
              <a:rPr lang="fr-CA" smtClean="0"/>
              <a:t>‹N°›</a:t>
            </a:fld>
            <a:endParaRPr lang="fr-CA"/>
          </a:p>
        </p:txBody>
      </p:sp>
    </p:spTree>
    <p:extLst>
      <p:ext uri="{BB962C8B-B14F-4D97-AF65-F5344CB8AC3E}">
        <p14:creationId xmlns:p14="http://schemas.microsoft.com/office/powerpoint/2010/main" val="32638363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ypatie d'Alexandrie, étoile brillante de l'Antiquité">
            <a:extLst>
              <a:ext uri="{FF2B5EF4-FFF2-40B4-BE49-F238E27FC236}">
                <a16:creationId xmlns:a16="http://schemas.microsoft.com/office/drawing/2014/main" id="{B33ECA8F-5E9B-4FD0-B149-BE5A8E3C79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re 1">
            <a:extLst>
              <a:ext uri="{FF2B5EF4-FFF2-40B4-BE49-F238E27FC236}">
                <a16:creationId xmlns:a16="http://schemas.microsoft.com/office/drawing/2014/main" id="{6ADB7B7B-AED6-4DAF-9FC5-EBB1C4CCE02F}"/>
              </a:ext>
            </a:extLst>
          </p:cNvPr>
          <p:cNvSpPr>
            <a:spLocks noGrp="1"/>
          </p:cNvSpPr>
          <p:nvPr>
            <p:ph type="ctrTitle"/>
          </p:nvPr>
        </p:nvSpPr>
        <p:spPr/>
        <p:txBody>
          <a:bodyPr/>
          <a:lstStyle/>
          <a:p>
            <a:r>
              <a:rPr lang="fr-CA" dirty="0"/>
              <a:t>HYPATIE</a:t>
            </a:r>
          </a:p>
        </p:txBody>
      </p:sp>
      <p:sp>
        <p:nvSpPr>
          <p:cNvPr id="3" name="Sous-titre 2">
            <a:extLst>
              <a:ext uri="{FF2B5EF4-FFF2-40B4-BE49-F238E27FC236}">
                <a16:creationId xmlns:a16="http://schemas.microsoft.com/office/drawing/2014/main" id="{4AAFB970-E7EB-4E80-83AA-868060528A34}"/>
              </a:ext>
            </a:extLst>
          </p:cNvPr>
          <p:cNvSpPr>
            <a:spLocks noGrp="1"/>
          </p:cNvSpPr>
          <p:nvPr>
            <p:ph type="subTitle" idx="1"/>
          </p:nvPr>
        </p:nvSpPr>
        <p:spPr/>
        <p:txBody>
          <a:bodyPr/>
          <a:lstStyle/>
          <a:p>
            <a:endParaRPr lang="fr-CA"/>
          </a:p>
        </p:txBody>
      </p:sp>
    </p:spTree>
    <p:extLst>
      <p:ext uri="{BB962C8B-B14F-4D97-AF65-F5344CB8AC3E}">
        <p14:creationId xmlns:p14="http://schemas.microsoft.com/office/powerpoint/2010/main" val="2777261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D063067-D160-48E9-A178-C81FC18C3D7A}"/>
              </a:ext>
            </a:extLst>
          </p:cNvPr>
          <p:cNvSpPr>
            <a:spLocks noGrp="1"/>
          </p:cNvSpPr>
          <p:nvPr>
            <p:ph type="title"/>
          </p:nvPr>
        </p:nvSpPr>
        <p:spPr/>
        <p:txBody>
          <a:bodyPr/>
          <a:lstStyle/>
          <a:p>
            <a:r>
              <a:rPr lang="fr-CA" dirty="0"/>
              <a:t>Biographie</a:t>
            </a:r>
          </a:p>
        </p:txBody>
      </p:sp>
      <p:sp>
        <p:nvSpPr>
          <p:cNvPr id="3" name="Espace réservé du contenu 2">
            <a:extLst>
              <a:ext uri="{FF2B5EF4-FFF2-40B4-BE49-F238E27FC236}">
                <a16:creationId xmlns:a16="http://schemas.microsoft.com/office/drawing/2014/main" id="{3AF5DA68-0F52-4B09-A9DF-995774E5F417}"/>
              </a:ext>
            </a:extLst>
          </p:cNvPr>
          <p:cNvSpPr>
            <a:spLocks noGrp="1"/>
          </p:cNvSpPr>
          <p:nvPr>
            <p:ph idx="1"/>
          </p:nvPr>
        </p:nvSpPr>
        <p:spPr/>
        <p:txBody>
          <a:bodyPr/>
          <a:lstStyle/>
          <a:p>
            <a:r>
              <a:rPr lang="fr-CA" dirty="0"/>
              <a:t>Père: </a:t>
            </a:r>
            <a:r>
              <a:rPr lang="fr-CA" dirty="0" err="1"/>
              <a:t>Théon</a:t>
            </a:r>
            <a:r>
              <a:rPr lang="fr-CA" dirty="0"/>
              <a:t> </a:t>
            </a:r>
            <a:r>
              <a:rPr lang="fr-CA" dirty="0" err="1"/>
              <a:t>D’alexandrie</a:t>
            </a:r>
            <a:endParaRPr lang="fr-CA" dirty="0"/>
          </a:p>
          <a:p>
            <a:r>
              <a:rPr lang="fr-CA" dirty="0"/>
              <a:t>Fonction: par sa science et son éloquence autant que par sa beauté</a:t>
            </a:r>
          </a:p>
          <a:p>
            <a:r>
              <a:rPr lang="fr-CA" dirty="0"/>
              <a:t>Naissance : Entre 355 et 370</a:t>
            </a:r>
          </a:p>
          <a:p>
            <a:r>
              <a:rPr lang="fr-CA" dirty="0"/>
              <a:t>Localité: </a:t>
            </a:r>
            <a:r>
              <a:rPr lang="fr-CA" dirty="0" err="1"/>
              <a:t>Alexendrie</a:t>
            </a:r>
            <a:endParaRPr lang="fr-CA" dirty="0"/>
          </a:p>
        </p:txBody>
      </p:sp>
    </p:spTree>
    <p:extLst>
      <p:ext uri="{BB962C8B-B14F-4D97-AF65-F5344CB8AC3E}">
        <p14:creationId xmlns:p14="http://schemas.microsoft.com/office/powerpoint/2010/main" val="2339715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9AB44B-954C-4937-AD07-A56D52A9BA47}"/>
              </a:ext>
            </a:extLst>
          </p:cNvPr>
          <p:cNvSpPr>
            <a:spLocks noGrp="1"/>
          </p:cNvSpPr>
          <p:nvPr>
            <p:ph type="title"/>
          </p:nvPr>
        </p:nvSpPr>
        <p:spPr/>
        <p:txBody>
          <a:bodyPr/>
          <a:lstStyle/>
          <a:p>
            <a:r>
              <a:rPr lang="fr-CA" dirty="0"/>
              <a:t>Elle enseigne, elle vulgarise</a:t>
            </a:r>
          </a:p>
        </p:txBody>
      </p:sp>
      <p:sp>
        <p:nvSpPr>
          <p:cNvPr id="3" name="Espace réservé du contenu 2">
            <a:extLst>
              <a:ext uri="{FF2B5EF4-FFF2-40B4-BE49-F238E27FC236}">
                <a16:creationId xmlns:a16="http://schemas.microsoft.com/office/drawing/2014/main" id="{392207E5-3648-44B5-8C73-B63C7BC73C36}"/>
              </a:ext>
            </a:extLst>
          </p:cNvPr>
          <p:cNvSpPr>
            <a:spLocks noGrp="1"/>
          </p:cNvSpPr>
          <p:nvPr>
            <p:ph idx="1"/>
          </p:nvPr>
        </p:nvSpPr>
        <p:spPr/>
        <p:txBody>
          <a:bodyPr/>
          <a:lstStyle/>
          <a:p>
            <a:r>
              <a:rPr lang="fr-CA" dirty="0"/>
              <a:t>L’astronomie</a:t>
            </a:r>
          </a:p>
        </p:txBody>
      </p:sp>
    </p:spTree>
    <p:extLst>
      <p:ext uri="{BB962C8B-B14F-4D97-AF65-F5344CB8AC3E}">
        <p14:creationId xmlns:p14="http://schemas.microsoft.com/office/powerpoint/2010/main" val="616730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F013430-3F0A-49FB-B17B-51BA0ECBF7D4}"/>
              </a:ext>
            </a:extLst>
          </p:cNvPr>
          <p:cNvSpPr>
            <a:spLocks noGrp="1"/>
          </p:cNvSpPr>
          <p:nvPr>
            <p:ph type="title"/>
          </p:nvPr>
        </p:nvSpPr>
        <p:spPr/>
        <p:txBody>
          <a:bodyPr/>
          <a:lstStyle/>
          <a:p>
            <a:r>
              <a:rPr lang="fr-CA" dirty="0"/>
              <a:t>                    </a:t>
            </a:r>
          </a:p>
        </p:txBody>
      </p:sp>
      <p:sp>
        <p:nvSpPr>
          <p:cNvPr id="3" name="Espace réservé du contenu 2">
            <a:extLst>
              <a:ext uri="{FF2B5EF4-FFF2-40B4-BE49-F238E27FC236}">
                <a16:creationId xmlns:a16="http://schemas.microsoft.com/office/drawing/2014/main" id="{C0A0B0A4-F226-457A-8595-C558297BF034}"/>
              </a:ext>
            </a:extLst>
          </p:cNvPr>
          <p:cNvSpPr>
            <a:spLocks noGrp="1"/>
          </p:cNvSpPr>
          <p:nvPr>
            <p:ph idx="1"/>
          </p:nvPr>
        </p:nvSpPr>
        <p:spPr/>
        <p:txBody>
          <a:bodyPr/>
          <a:lstStyle/>
          <a:p>
            <a:r>
              <a:rPr lang="fr-CA" dirty="0"/>
              <a:t>Elle est considérée comme une philosophe néoplatonicienne</a:t>
            </a:r>
          </a:p>
        </p:txBody>
      </p:sp>
    </p:spTree>
    <p:extLst>
      <p:ext uri="{BB962C8B-B14F-4D97-AF65-F5344CB8AC3E}">
        <p14:creationId xmlns:p14="http://schemas.microsoft.com/office/powerpoint/2010/main" val="9959650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F534413-77C4-4F99-87E2-7462822FCF4C}"/>
              </a:ext>
            </a:extLst>
          </p:cNvPr>
          <p:cNvSpPr>
            <a:spLocks noGrp="1"/>
          </p:cNvSpPr>
          <p:nvPr>
            <p:ph type="title"/>
          </p:nvPr>
        </p:nvSpPr>
        <p:spPr/>
        <p:txBody>
          <a:bodyPr/>
          <a:lstStyle/>
          <a:p>
            <a:r>
              <a:rPr lang="fr-CA" dirty="0" err="1"/>
              <a:t>Pharses</a:t>
            </a:r>
            <a:r>
              <a:rPr lang="fr-CA" dirty="0"/>
              <a:t> célèbres</a:t>
            </a:r>
          </a:p>
        </p:txBody>
      </p:sp>
      <p:sp>
        <p:nvSpPr>
          <p:cNvPr id="4" name="Rectangle 1">
            <a:extLst>
              <a:ext uri="{FF2B5EF4-FFF2-40B4-BE49-F238E27FC236}">
                <a16:creationId xmlns:a16="http://schemas.microsoft.com/office/drawing/2014/main" id="{EBBA8EE3-B801-421E-A7FC-5917B15D95D7}"/>
              </a:ext>
            </a:extLst>
          </p:cNvPr>
          <p:cNvSpPr>
            <a:spLocks noGrp="1" noChangeArrowheads="1"/>
          </p:cNvSpPr>
          <p:nvPr>
            <p:ph idx="1"/>
          </p:nvPr>
        </p:nvSpPr>
        <p:spPr bwMode="auto">
          <a:xfrm>
            <a:off x="838200" y="1785303"/>
            <a:ext cx="11038114" cy="44319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0" rIns="9144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400" b="0" i="0" u="none" strike="noStrike" cap="none" normalizeH="0" baseline="0" dirty="0">
                <a:ln>
                  <a:noFill/>
                </a:ln>
                <a:solidFill>
                  <a:schemeClr val="tx1"/>
                </a:solidFill>
                <a:effectLst/>
                <a:latin typeface="+mn-lt"/>
              </a:rPr>
              <a:t>1- "Défendez votre droit de penser, car même penser de manière erronée vaut mieux que ne pas penser."</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400" b="0" i="0" u="none" strike="noStrike" cap="none" normalizeH="0" baseline="0" dirty="0">
                <a:ln>
                  <a:noFill/>
                </a:ln>
                <a:solidFill>
                  <a:schemeClr val="tx1"/>
                </a:solidFill>
                <a:effectLst/>
                <a:latin typeface="+mn-lt"/>
              </a:rPr>
              <a:t>2- "Toutes les religions formelles sont fallacieuses et ne devraient pas être acceptées par respect pour soi-même."</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400" b="0" i="0" u="none" strike="noStrike" cap="none" normalizeH="0" baseline="0" dirty="0">
                <a:ln>
                  <a:noFill/>
                </a:ln>
                <a:solidFill>
                  <a:schemeClr val="tx1"/>
                </a:solidFill>
                <a:effectLst/>
                <a:latin typeface="+mn-lt"/>
              </a:rPr>
              <a:t>3- "Comprendre les choses qui nous entourent est la meilleure préparation pour comprendre les choses qui se trouvent au-delà."</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400" b="0" i="0" u="none" strike="noStrike" cap="none" normalizeH="0" baseline="0" dirty="0">
                <a:ln>
                  <a:noFill/>
                </a:ln>
                <a:solidFill>
                  <a:schemeClr val="tx1"/>
                </a:solidFill>
                <a:effectLst/>
                <a:latin typeface="+mn-lt"/>
              </a:rPr>
              <a:t>4- « Dieu créa l'homme comme un animal social, avec une inclinaison et sous la nécessité de vivre avec les êtres de leur propre espèce, et a également doté de la langue, être le grand instrument et lien commun la société."</a:t>
            </a: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400" b="0" i="0" u="none" strike="noStrike" cap="none" normalizeH="0" baseline="0" dirty="0">
                <a:ln>
                  <a:noFill/>
                </a:ln>
                <a:solidFill>
                  <a:schemeClr val="tx1"/>
                </a:solidFill>
                <a:effectLst/>
                <a:latin typeface="+mn-lt"/>
              </a:rPr>
              <a:t>5- "La vie est croissance et plus nous voyageons, plus nous pouvons comprendre la vérité. Comprendre les choses qui nous entourent est la meilleure préparation pour comprendre les choses qui se trouvent au-delà. "</a:t>
            </a:r>
          </a:p>
        </p:txBody>
      </p:sp>
    </p:spTree>
    <p:extLst>
      <p:ext uri="{BB962C8B-B14F-4D97-AF65-F5344CB8AC3E}">
        <p14:creationId xmlns:p14="http://schemas.microsoft.com/office/powerpoint/2010/main" val="33372625"/>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194</Words>
  <Application>Microsoft Office PowerPoint</Application>
  <PresentationFormat>Grand écran</PresentationFormat>
  <Paragraphs>16</Paragraphs>
  <Slides>5</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5</vt:i4>
      </vt:variant>
    </vt:vector>
  </HeadingPairs>
  <TitlesOfParts>
    <vt:vector size="9" baseType="lpstr">
      <vt:lpstr>Arial</vt:lpstr>
      <vt:lpstr>Calibri</vt:lpstr>
      <vt:lpstr>Calibri Light</vt:lpstr>
      <vt:lpstr>Thème Office</vt:lpstr>
      <vt:lpstr>HYPATIE</vt:lpstr>
      <vt:lpstr>Biographie</vt:lpstr>
      <vt:lpstr>Elle enseigne, elle vulgarise</vt:lpstr>
      <vt:lpstr>                    </vt:lpstr>
      <vt:lpstr>Pharses célèbres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HYPATIE</dc:title>
  <dc:creator>CSBE</dc:creator>
  <cp:lastModifiedBy>CSBE</cp:lastModifiedBy>
  <cp:revision>2</cp:revision>
  <dcterms:created xsi:type="dcterms:W3CDTF">2022-04-01T14:23:49Z</dcterms:created>
  <dcterms:modified xsi:type="dcterms:W3CDTF">2022-04-01T14:32:08Z</dcterms:modified>
</cp:coreProperties>
</file>