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1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BA5825-A75E-47A6-8B2B-C523399FD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A2ECF0-B089-4BBE-B070-784F397B3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557907-AE79-485A-8BC4-671AB74F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D7CC30-B1F4-49C7-AEED-95B5A39E8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7DC35E-FA9E-4F3E-AC18-30AE17D38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35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6B47BD-5475-47F3-8426-E657AF4F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4543FF-0841-42CF-98E0-9088213E5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1AE639-06FE-4E1D-9938-70373482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97F1A7-EF69-46E5-A9CF-0C8CB63F2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CFF248-E463-42B5-A40C-5F9F597DD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252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8735B5-CE26-4300-9368-55CA86261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8F262B-366E-4095-8C0A-462CE471A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6BF307-EB50-49DE-BCB8-38BA0274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FE62EF-C759-4889-B4F3-4C040E959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7734BE-C8E2-4C6B-BC98-0B9E6F52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973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3ECF8F-FBAF-4AEC-AA28-730F9ED82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708310-264A-4156-8130-A24374947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0603BC-7082-4770-9857-39A2D21A5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0EF1B9-E03F-4BF3-BF4A-BFA496CA1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C4E419-1D7F-4BBB-BE95-0FE4930E8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39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325795-1A6D-4449-9936-47A4C862B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CE5EC3-DD56-4690-B197-3472553BB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108A6B-3394-4B30-A0EB-DD585E13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AEFA54-7115-4DDD-829C-9CA78A36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3FF8D0-4896-46A4-AC1B-2FD698DCB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398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D8C428-0825-4620-A9E4-ABAE507ED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D3AE2E-97E8-4B7E-9D5C-0769D840D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E22C48-C9E1-4A70-ABFC-419F46324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73A5EA-E6F0-4FFD-BEF9-D34622F9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AE8A6F-3F65-4093-BF55-3756DB65F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960BA3-5C0D-47C9-8897-EDA6D9E5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58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DA6E4-A6C9-41E9-A9EF-2D4EE157B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E779D5-135D-4881-BF82-23024356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E0DB6E-3E19-4871-B148-26FC1E01B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1A0D10-0F9B-4706-86A7-165FE3839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F1F920A-8458-4213-B96D-4E56157270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59B55A7-7033-4406-AF7B-730460CC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09153A4-5411-4712-966F-2D5C2187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590A0D-D033-4126-8C12-0EA25757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118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7E2E66-5C70-4425-BE23-8B8D13D19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76397E-2659-465D-8304-8917D3AD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1F8A52B-E7F4-44A4-838A-3ADBF94BD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61ACC51-5145-40EE-A505-FEE9EDF7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995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C5FA6D-979C-4517-A24A-95D902D8A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A538121-401D-46C6-8CDC-72DEF7FA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F90AFC2-C4E0-4537-968F-8145194DE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785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4C4C1-8019-4451-B48E-DFC5391FF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E27CF1-13AE-4D49-9677-87EE6A771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E97595-AD38-4380-96A1-C7D48408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F06F39-A362-445D-9A84-C0BE2926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72C44F-516B-4B09-A457-6B3E0065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FF2F1F-DD1A-448D-9BC2-CFB88393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531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2938A4-A0BF-4705-8063-A5504AEF4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9EF593-550D-42C1-BE5B-9DA248EF5B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C8FCC0-AE8E-4206-A245-D38A79426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CBC6B1-2BE3-4E2C-BE94-F21708B7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360CF9-577A-4A3D-822E-680CAA08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1B5232-7200-4622-A33F-C49CFDF3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613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11768D-9718-406D-B91C-C0EECAB59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987E32-D00A-4C5E-9556-638A85665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273F88-A3DF-42EE-8623-E1022B7A0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4A5F4-AE2C-4F10-886B-99DD88F53A57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16E028-FCBD-483A-9505-A19A382CED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7BA870-84FF-4424-BF94-83E9D6BAC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8457-9068-4099-8780-864DB07663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613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74B770-16CC-492C-BB8B-97435F61C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106" y="237105"/>
            <a:ext cx="9144000" cy="3311638"/>
          </a:xfrm>
        </p:spPr>
        <p:txBody>
          <a:bodyPr>
            <a:normAutofit/>
          </a:bodyPr>
          <a:lstStyle/>
          <a:p>
            <a:pPr algn="l"/>
            <a:r>
              <a:rPr lang="fr-CA" dirty="0"/>
              <a:t>Diophante </a:t>
            </a:r>
            <a:br>
              <a:rPr lang="fr-CA" dirty="0"/>
            </a:br>
            <a:r>
              <a:rPr lang="fr-CA" dirty="0"/>
              <a:t>D’Alexandrie</a:t>
            </a:r>
            <a:br>
              <a:rPr lang="fr-CA" dirty="0"/>
            </a:br>
            <a:r>
              <a:rPr lang="fr-CA" sz="4000" dirty="0"/>
              <a:t>II</a:t>
            </a:r>
            <a:r>
              <a:rPr lang="fr-CA" sz="4000" baseline="30000" dirty="0"/>
              <a:t>e</a:t>
            </a:r>
            <a:r>
              <a:rPr lang="fr-CA" sz="4000" dirty="0"/>
              <a:t> siècle ou III</a:t>
            </a:r>
            <a:r>
              <a:rPr lang="fr-CA" sz="4000" baseline="30000" dirty="0"/>
              <a:t>e</a:t>
            </a:r>
            <a:r>
              <a:rPr lang="fr-CA" sz="4000" dirty="0"/>
              <a:t> siècle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BB5108-A68D-438E-908B-1A3D4D23F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9677" y="4965133"/>
            <a:ext cx="9144000" cy="1655762"/>
          </a:xfrm>
        </p:spPr>
        <p:txBody>
          <a:bodyPr/>
          <a:lstStyle/>
          <a:p>
            <a:pPr algn="l"/>
            <a:r>
              <a:rPr lang="fr-CA" dirty="0"/>
              <a:t>Fait par Justin R.</a:t>
            </a:r>
          </a:p>
        </p:txBody>
      </p:sp>
      <p:pic>
        <p:nvPicPr>
          <p:cNvPr id="1028" name="Picture 4" descr="Diophante d&amp;#39;Alexandrie – Les éditions des Chavonnes">
            <a:extLst>
              <a:ext uri="{FF2B5EF4-FFF2-40B4-BE49-F238E27FC236}">
                <a16:creationId xmlns:a16="http://schemas.microsoft.com/office/drawing/2014/main" id="{FB11F5B1-1FBC-492A-B053-242D38C53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1318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08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304BED-AD3F-478B-AAAF-17CE8C656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                                Alexandrie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CDC9A9-0F1B-4F7F-8E6C-038BCF6F6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016" y="2309812"/>
            <a:ext cx="10515600" cy="4351338"/>
          </a:xfrm>
        </p:spPr>
        <p:txBody>
          <a:bodyPr/>
          <a:lstStyle/>
          <a:p>
            <a:endParaRPr lang="fr-CA" dirty="0"/>
          </a:p>
        </p:txBody>
      </p:sp>
      <p:pic>
        <p:nvPicPr>
          <p:cNvPr id="2050" name="Picture 2" descr="Que faire Alexandrie (Al-Iskanderya) – Les incontournables &amp;amp; photos |  Voyage Alexandrie et la côte méditerranéenne, Égypte">
            <a:extLst>
              <a:ext uri="{FF2B5EF4-FFF2-40B4-BE49-F238E27FC236}">
                <a16:creationId xmlns:a16="http://schemas.microsoft.com/office/drawing/2014/main" id="{C928975F-FE23-4EAD-9C0F-639BC5FC0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09812"/>
            <a:ext cx="59436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22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A54A4A-5640-4274-BB38-B4803799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    Création: livre du nom de arithmétique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678883-A70C-419B-852B-FB2AFA33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Picture 4" descr="Équation diophantienne — Wikipédia">
            <a:extLst>
              <a:ext uri="{FF2B5EF4-FFF2-40B4-BE49-F238E27FC236}">
                <a16:creationId xmlns:a16="http://schemas.microsoft.com/office/drawing/2014/main" id="{11AF7850-6FF9-4A06-81DF-D0DDE33F9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0" y="1280010"/>
            <a:ext cx="3413760" cy="544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28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ED899C-6D3D-49AD-A085-F936823A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E5F15E-1CAC-43EA-AE49-0ED7A8B2D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CA" dirty="0"/>
              <a:t>Enfance : 1/6 = 14</a:t>
            </a:r>
          </a:p>
          <a:p>
            <a:pPr algn="ctr"/>
            <a:r>
              <a:rPr lang="fr-CA" dirty="0" err="1"/>
              <a:t>Adolecence</a:t>
            </a:r>
            <a:r>
              <a:rPr lang="fr-CA" dirty="0"/>
              <a:t> : 1/12 = 7</a:t>
            </a:r>
          </a:p>
          <a:p>
            <a:pPr algn="ctr"/>
            <a:r>
              <a:rPr lang="fr-CA" dirty="0"/>
              <a:t>Avant son mariage : 1/7 = 12</a:t>
            </a:r>
          </a:p>
          <a:p>
            <a:pPr algn="ctr"/>
            <a:r>
              <a:rPr lang="fr-CA" dirty="0"/>
              <a:t>5 ans avant d’avoir un fils : 1/2  = 42</a:t>
            </a:r>
          </a:p>
          <a:p>
            <a:pPr algn="ctr"/>
            <a:r>
              <a:rPr lang="fr-CA" dirty="0"/>
              <a:t>Son fils a vécu : 1/2 = 42</a:t>
            </a:r>
          </a:p>
        </p:txBody>
      </p:sp>
    </p:spTree>
    <p:extLst>
      <p:ext uri="{BB962C8B-B14F-4D97-AF65-F5344CB8AC3E}">
        <p14:creationId xmlns:p14="http://schemas.microsoft.com/office/powerpoint/2010/main" val="450509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08F9ED-72EB-4F06-AA41-6D176BDB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394631-3C0E-442A-941F-1295EEA36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      x + y + z = 20                                                                  W = 11</a:t>
            </a:r>
          </a:p>
          <a:p>
            <a:pPr marL="0" indent="0">
              <a:buNone/>
            </a:pPr>
            <a:r>
              <a:rPr lang="fr-CA" dirty="0"/>
              <a:t>w + x + y       = 22                                                                   Z = 9</a:t>
            </a:r>
          </a:p>
          <a:p>
            <a:pPr marL="0" indent="0">
              <a:buNone/>
            </a:pPr>
            <a:r>
              <a:rPr lang="fr-CA" dirty="0"/>
              <a:t>w + x      +  z = 24                                                                   Y = 7</a:t>
            </a:r>
          </a:p>
          <a:p>
            <a:pPr marL="0" indent="0">
              <a:buNone/>
            </a:pPr>
            <a:r>
              <a:rPr lang="fr-CA" dirty="0"/>
              <a:t>W +      y + z = 27                                                                   X = 4</a:t>
            </a:r>
          </a:p>
          <a:p>
            <a:pPr marL="0" indent="0">
              <a:buNone/>
            </a:pPr>
            <a:r>
              <a:rPr lang="fr-CA" dirty="0"/>
              <a:t>__________________________________________________________</a:t>
            </a:r>
          </a:p>
          <a:p>
            <a:pPr marL="0" indent="0">
              <a:buNone/>
            </a:pPr>
            <a:r>
              <a:rPr lang="fr-CA" dirty="0"/>
              <a:t>3w + 3x + 3y + 3z = 93</a:t>
            </a:r>
          </a:p>
          <a:p>
            <a:pPr marL="0" indent="0">
              <a:buNone/>
            </a:pPr>
            <a:r>
              <a:rPr lang="fr-CA" dirty="0"/>
              <a:t> w + x + y + z = 31</a:t>
            </a:r>
          </a:p>
        </p:txBody>
      </p:sp>
    </p:spTree>
    <p:extLst>
      <p:ext uri="{BB962C8B-B14F-4D97-AF65-F5344CB8AC3E}">
        <p14:creationId xmlns:p14="http://schemas.microsoft.com/office/powerpoint/2010/main" val="24270852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123</Words>
  <Application>Microsoft Office PowerPoint</Application>
  <PresentationFormat>Grand écran</PresentationFormat>
  <Paragraphs>16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Diophante  D’Alexandrie IIe siècle ou IIIe siècle</vt:lpstr>
      <vt:lpstr>                                Alexandrie</vt:lpstr>
      <vt:lpstr>    Création: livre du nom de arithmétique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  D’Alexandrie</dc:title>
  <dc:creator>CSBE</dc:creator>
  <cp:lastModifiedBy>CSBE</cp:lastModifiedBy>
  <cp:revision>5</cp:revision>
  <dcterms:created xsi:type="dcterms:W3CDTF">2022-01-18T15:20:11Z</dcterms:created>
  <dcterms:modified xsi:type="dcterms:W3CDTF">2022-01-18T15:51:48Z</dcterms:modified>
</cp:coreProperties>
</file>