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B88BA-3160-44AA-9507-2B50DD2AC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B74EDE-A010-4BC8-9BDC-F6D4FC831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05CFB-E610-4B59-9C2E-15D7C2C7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D7F90F-31BD-4763-A26C-5682D346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5CB50A-25B0-41E4-8A9A-3E1BBF40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979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99B80-A440-48E0-A874-1E3D16FF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5DF1B3-F460-4446-A2F5-C68A1B638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119209-0155-4B4B-9E27-2C43CB299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B1696D-D39F-4B85-A99A-D89E9B19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637AF5-4BDA-43CE-A46E-D76A605E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85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637460-275E-41AF-B805-4F870E747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21C9C8-E98C-4D60-BDCC-5BEAACBA0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4A9E14-1AF9-4CF1-A466-F7D2DB3D0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05C93-E7D1-4196-B7DA-964E3B89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44D7CE-F4FD-43B5-B0D8-D6D7DA744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56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9984C-9A78-4B22-9482-B9414825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B6D44-D0E8-4EDF-BB9E-CB4341222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9BC96D-2D78-4AEE-B22E-E28CC4E8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3F8CF-67E9-4B7B-9FF7-0088E7FB6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4AEB53-8F61-45D1-9424-94F57DD1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23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0E93AD-24AC-4C99-88D7-689583B4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4D9186-085A-4DC8-9022-E767DEB61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63C547-82D8-4ED5-8EE5-87424338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26D3F4-C6DC-417C-9EC5-D5D521627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42DE0A-79AF-4DDF-B9D7-B89A36C5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050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FA0B4-6EF9-45C7-B01A-E3837C4E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B31238-470B-4BB7-AA97-ADA9538F5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6FD733-3813-4C9C-AAA8-29C510542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2E1AA9-1833-42F8-B01A-98D496D3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D6102C-1E30-4C75-B834-B27FBDA5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AE1968-5B36-4354-B056-6D053AAD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60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65666F-35EF-4431-8332-CA8E724E4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B7B551-DEE1-4DF7-935E-3D6394BE9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F0C0AE-B297-46BD-9741-5B68C23D6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A016E1-0707-4EB8-A283-F7C65774A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E67881-5B89-4C14-868B-AB748EAEE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4C27DBC-B8A0-498E-9074-9E91B0BD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D81754-CFAF-46C7-92CB-B90918B77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1FF444C-C745-4F31-95F2-91CC8CF3A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789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40802-9C99-4D86-856C-DA616930B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E8AAF7-E3E0-43C0-AB52-47BD3587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BC3AEB-1D1E-4EFA-A02B-0D95D78B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051A98-1B22-41E3-BC54-FC837341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640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621398-28B2-4D5F-AF23-457D6F920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617B8B2-04D9-4ABA-969B-5E6BAAAD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D9D715-F43B-411A-9BE3-73596F10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262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EE319-FA50-4BD7-BCF5-78DBC47EF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CF70D9-8342-4C7C-ACEA-2EBAF784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7000B-211E-448F-916E-F3CA4EDEF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3C1D06-4EF1-47B5-B54E-85612838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ED2FFD-C369-444B-8ED4-5BB281F8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F75865-B517-46DF-A18B-70735D9B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90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2A9E5B-C81F-4E7F-AA18-AF7DB4EF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62A9B1D-D795-4DCE-A9C9-D13FD5FA4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01477C-EB10-4D6C-8295-0A265DC0F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97664E-655D-48D5-8FD9-5EF38176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D1E8AC-7BC3-4A9F-B272-A81DCCC5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CB9AD0-971A-43BD-9B60-B60CB1F4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30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D6ACA8-2132-4617-A441-8AB5419F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032C04-2345-4A76-AF59-F0D6AA929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825B8A-027A-4CCD-B8E6-665FB62B4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826C-0685-4853-B624-894D3B272A3B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CA4BB-7044-452E-8CD3-DEDA45245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712A2A-1DC5-4CCA-9D31-235DBECA2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00C0-B6F1-4B93-9EEB-063CE01DCA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902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3141D4-AF98-4828-9811-B7F283161C22}"/>
              </a:ext>
            </a:extLst>
          </p:cNvPr>
          <p:cNvSpPr/>
          <p:nvPr/>
        </p:nvSpPr>
        <p:spPr>
          <a:xfrm>
            <a:off x="1378771" y="2732443"/>
            <a:ext cx="957431" cy="25253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E3DA2EC-915C-47CB-A333-0CC54C4A2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139543" cy="1648201"/>
          </a:xfrm>
        </p:spPr>
        <p:txBody>
          <a:bodyPr>
            <a:normAutofit/>
          </a:bodyPr>
          <a:lstStyle/>
          <a:p>
            <a:r>
              <a:rPr lang="fr-CA" sz="2000" dirty="0">
                <a:latin typeface="Arial Rounded MT Bold" panose="020F0704030504030204" pitchFamily="34" charset="0"/>
              </a:rPr>
              <a:t>Fusée de Justin</a:t>
            </a:r>
            <a:r>
              <a:rPr lang="fr-CA" sz="4000" dirty="0">
                <a:latin typeface="Arial Rounded MT Bold" panose="020F0704030504030204" pitchFamily="34" charset="0"/>
              </a:rPr>
              <a:t> </a:t>
            </a:r>
            <a:r>
              <a:rPr lang="fr-CA" sz="2000" dirty="0">
                <a:latin typeface="Arial Rounded MT Bold" panose="020F0704030504030204" pitchFamily="34" charset="0"/>
              </a:rPr>
              <a:t>Roy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E56B2-46BE-4A57-B7DE-95E869284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6200000">
            <a:off x="-2987844" y="3760728"/>
            <a:ext cx="9872775" cy="609603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rgbClr val="92D050"/>
                </a:solidFill>
                <a:latin typeface="Arial Rounded MT Bold" panose="020F0704030504030204" pitchFamily="34" charset="0"/>
              </a:rPr>
              <a:t>Justin</a:t>
            </a:r>
            <a:r>
              <a:rPr lang="fr-CA" dirty="0"/>
              <a:t> </a:t>
            </a:r>
            <a:r>
              <a:rPr lang="fr-CA" dirty="0">
                <a:solidFill>
                  <a:srgbClr val="92D050"/>
                </a:solidFill>
                <a:latin typeface="Arial Rounded MT Bold" panose="020F0704030504030204" pitchFamily="34" charset="0"/>
              </a:rPr>
              <a:t>R.</a:t>
            </a:r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C8504A96-CC22-4CD8-836B-159A0E5F6D18}"/>
              </a:ext>
            </a:extLst>
          </p:cNvPr>
          <p:cNvSpPr/>
          <p:nvPr/>
        </p:nvSpPr>
        <p:spPr>
          <a:xfrm>
            <a:off x="1125966" y="1160485"/>
            <a:ext cx="1463040" cy="1610079"/>
          </a:xfrm>
          <a:prstGeom prst="triangle">
            <a:avLst>
              <a:gd name="adj" fmla="val 492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5474BC3B-DC47-42FA-9278-2B066654FC45}"/>
              </a:ext>
            </a:extLst>
          </p:cNvPr>
          <p:cNvSpPr/>
          <p:nvPr/>
        </p:nvSpPr>
        <p:spPr>
          <a:xfrm>
            <a:off x="2336202" y="4292301"/>
            <a:ext cx="827882" cy="1443336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2C7DB8D-BFAD-4EA4-9839-3F99D5CB5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2928" y="4580967"/>
            <a:ext cx="1481458" cy="82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804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Thème Office</vt:lpstr>
      <vt:lpstr>Fusée de Justin Roy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Justin Roy</dc:title>
  <dc:creator>CSBE</dc:creator>
  <cp:lastModifiedBy>CSBE</cp:lastModifiedBy>
  <cp:revision>3</cp:revision>
  <dcterms:created xsi:type="dcterms:W3CDTF">2021-09-03T17:58:05Z</dcterms:created>
  <dcterms:modified xsi:type="dcterms:W3CDTF">2021-09-03T18:19:37Z</dcterms:modified>
</cp:coreProperties>
</file>