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B3D0E8-0F21-4307-96E6-950E78743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C8A8FA-24D7-4229-89F6-C6986666F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774617-A7BB-4B7E-9218-E3AF0EF81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5A440A-8AA0-4642-9DA9-9280F31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C01BB4-03EE-4EDB-A6CD-D491E6C9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1817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B67B08-508D-4391-BCCE-6C0C6D60D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61D23C-6996-4198-83AB-1F5503A98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3A9AC1-2EBD-442F-B669-FCAF4011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5ADC48-47B6-48AE-B80B-7DF9B74E9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915230-432A-4852-8CB3-7DF1334FD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3624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BAC6FB3-84AE-4BFB-A813-8B0ABC0F5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552D30-2281-4456-AE2C-98FFFEA06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F91208-0AEB-4699-BC68-A497EAF72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A2A01F-A18A-4252-BB03-11E5DD7A2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3742BE-1604-47FD-AD31-1797545B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761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7B4786-8314-471C-9C57-284FF6DC7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FA66FA-2EC9-401C-9FB2-4E3090B18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F6FF24-E548-4DB3-A56D-3CA60B58F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C1F507-81B6-4239-A86E-71576361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AF29A0-13A4-4EBD-80CE-6AE7576F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744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7A716F-7E12-4989-B072-9C953A9C6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6C0835-2B0A-43E2-B34D-A568AF4B7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FB641C-5D9F-4046-A834-7AD16B15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D9288A-5646-4AEF-87CF-65A19C37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76183D-C8EF-4217-8414-535684D2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328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703AB1-8CE6-480C-8B68-2E273A283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DB7B5E-7E29-47EB-B97C-150015AD0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371916-AF66-41F0-9DF7-A17DA097E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F226C0-07AD-4809-88E3-FA4BE2DDC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DFC6A4-C5C1-47BC-B2EA-E241B34A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24D22B-59E0-4D52-9B23-EE1527CAF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773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B601BF-32DE-4F15-A4BB-3E6D0D5E9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434D75-FB32-4B48-9CD2-1284B815A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8BD8BE9-DE4C-495A-91D5-F1A2D03EA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425E478-1307-4D05-B965-9AB7778098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EEA659-7BFE-4E0D-AE9F-0D1CEA036A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6E857B5-280D-45DB-A1AB-9E08C0145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58F919-E96B-4C14-9D07-91FA7A65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388E41-F221-4AB0-AEDB-DCD9BA2B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366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A348E3-027F-4903-BDAC-1E716866F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6072560-1A4E-4C23-8DF5-2C438D43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80CC45-A999-4BC4-B68D-FE3BBA135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EA5841-4718-4550-823A-4A568D29B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146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EE13E96-F1A6-4227-9E57-3F91EB8D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3F7B2A-1B48-4A73-A096-F48269D6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AF26BC0-EE67-4A36-87FB-7F3E7C9DD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970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C7CB79-2F9F-4E6D-B2B5-D5875624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1F90F9-9FE9-463E-BC5E-2E22D2A79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1A40D0-CDBA-4E02-BC4F-42F419736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256E52-4837-4E28-AF4E-F009C11D2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E00D35-BC3D-481D-8C6F-6F733FA5D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176056-A0DD-4537-A688-C2F3094A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261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1EC6E-0B68-4B39-8147-4DDDA70D7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A968943-2503-4A0C-B2CB-E6801E9A6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D070B5-0563-4213-8872-E742ED4E8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73F2F3-4A8C-42F4-BE6B-9B1C37C3E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B3597A-92EA-44DF-9E3E-9CCA6F80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0F490F-C90E-4479-8E15-2577B5FC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920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5D1AA84-3250-4EEB-9DD6-55F7F0CF5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057AE0-2CE2-4307-981E-9C50BBE92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04A2B8-E3C8-4F16-AB8A-A49E9847D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6FE04-058D-417F-A4FE-86F57E332726}" type="datetimeFigureOut">
              <a:rPr lang="fr-CA" smtClean="0"/>
              <a:t>2021-11-03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EF462E-D43D-4A26-A0AE-64DE4ACC8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28BF86-2E72-48F9-903C-5143F5051D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F21FB-F547-4A43-B087-0A6BB25A07B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694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586" y="3602038"/>
            <a:ext cx="3962827" cy="258097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C3AEE86-F3BD-4BDB-AE42-3650D00E6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98494"/>
            <a:ext cx="9144000" cy="2387600"/>
          </a:xfrm>
        </p:spPr>
        <p:txBody>
          <a:bodyPr/>
          <a:lstStyle/>
          <a:p>
            <a:r>
              <a:rPr lang="fr-CA" dirty="0" err="1"/>
              <a:t>Breadboad</a:t>
            </a:r>
            <a:r>
              <a:rPr lang="fr-CA" dirty="0"/>
              <a:t> par Justin Roy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08BAF1-80D5-4FB1-8435-8F508F97EF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330D76-4769-4137-A1F7-34533804155B}"/>
              </a:ext>
            </a:extLst>
          </p:cNvPr>
          <p:cNvSpPr/>
          <p:nvPr/>
        </p:nvSpPr>
        <p:spPr>
          <a:xfrm>
            <a:off x="4324574" y="3872753"/>
            <a:ext cx="3550024" cy="75303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EA3BDA-0E8C-48BF-87E5-C82F1D47EA7F}"/>
              </a:ext>
            </a:extLst>
          </p:cNvPr>
          <p:cNvSpPr/>
          <p:nvPr/>
        </p:nvSpPr>
        <p:spPr>
          <a:xfrm>
            <a:off x="4320987" y="3717515"/>
            <a:ext cx="3550024" cy="7530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3A007D-6395-44EB-B982-7166C282C70D}"/>
              </a:ext>
            </a:extLst>
          </p:cNvPr>
          <p:cNvSpPr/>
          <p:nvPr/>
        </p:nvSpPr>
        <p:spPr>
          <a:xfrm>
            <a:off x="4324574" y="5830645"/>
            <a:ext cx="3550024" cy="10757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0A3295-0241-435A-A88F-53C947FBF211}"/>
              </a:ext>
            </a:extLst>
          </p:cNvPr>
          <p:cNvSpPr/>
          <p:nvPr/>
        </p:nvSpPr>
        <p:spPr>
          <a:xfrm>
            <a:off x="4320988" y="5987825"/>
            <a:ext cx="3550024" cy="1159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460D89-71BE-4FA5-910F-B1DB30687229}"/>
              </a:ext>
            </a:extLst>
          </p:cNvPr>
          <p:cNvSpPr/>
          <p:nvPr/>
        </p:nvSpPr>
        <p:spPr>
          <a:xfrm>
            <a:off x="4572000" y="4195482"/>
            <a:ext cx="107576" cy="59167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088322-15EA-4C11-B603-3EB1B98C4FD3}"/>
              </a:ext>
            </a:extLst>
          </p:cNvPr>
          <p:cNvSpPr/>
          <p:nvPr/>
        </p:nvSpPr>
        <p:spPr>
          <a:xfrm>
            <a:off x="7508838" y="5034579"/>
            <a:ext cx="107576" cy="5439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95789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Breadboad par Justin Roy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Breadboad par Justin Roy</dc:title>
  <dc:creator>CSBE</dc:creator>
  <cp:lastModifiedBy>CSBE</cp:lastModifiedBy>
  <cp:revision>2</cp:revision>
  <dcterms:created xsi:type="dcterms:W3CDTF">2021-10-29T18:05:05Z</dcterms:created>
  <dcterms:modified xsi:type="dcterms:W3CDTF">2021-11-03T12:55:43Z</dcterms:modified>
</cp:coreProperties>
</file>