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fr-FR" alt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D0FC402-D1FF-432B-984D-01D91DC202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numCol="1" anchor="b"/>
          <a:lstStyle>
            <a:lvl1pPr algn="ctr">
              <a:defRPr sz="6000"/>
            </a:lvl1pPr>
          </a:lstStyle>
          <a:p>
            <a:r>
              <a:rPr lang="fr-FR" altLang="fr-FR"/>
              <a:t>Modifiez le style du titre</a:t>
            </a:r>
            <a:endParaRPr lang="fr-CA" alt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CA326C2-C336-4DB2-AE0D-880A05BD96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numCol="1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altLang="fr-FR"/>
              <a:t>Modifiez le style des sous-titres du masque</a:t>
            </a:r>
            <a:endParaRPr lang="fr-CA" alt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E8F513B-DBB8-406B-B14B-21AE42F5C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BA9CA48B-2E3A-4CEE-BC52-7714E0690C53}" type="datetimeFigureOut">
              <a:rPr lang="fr-CA" altLang="fr-CA" smtClean="0"/>
              <a:t>2022-11-25</a:t>
            </a:fld>
            <a:endParaRPr lang="fr-CA" alt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B608DB4-D8F5-401F-B2A7-B69FC854C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fr-CA" alt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8BD6FA0-5367-47B8-A869-B57ADE34A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486683E6-0067-43E1-BA9B-FFAE8275B748}" type="slidenum">
              <a:rPr lang="fr-CA" altLang="fr-CA" smtClean="0"/>
              <a:t>‹N°›</a:t>
            </a:fld>
            <a:endParaRPr lang="fr-CA" altLang="fr-CA"/>
          </a:p>
        </p:txBody>
      </p:sp>
    </p:spTree>
    <p:extLst>
      <p:ext uri="{BB962C8B-B14F-4D97-AF65-F5344CB8AC3E}">
        <p14:creationId xmlns:p14="http://schemas.microsoft.com/office/powerpoint/2010/main" val="3762338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C54B48B-1892-4FF7-B814-C2C824980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fr-FR" altLang="fr-FR"/>
              <a:t>Modifiez le style du titre</a:t>
            </a:r>
            <a:endParaRPr lang="fr-CA" alt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285B4DB-FCCE-4E8C-AFD9-9F6A47FED1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 numCol="1"/>
          <a:lstStyle/>
          <a:p>
            <a:pPr lvl="0"/>
            <a:r>
              <a:rPr lang="fr-FR" altLang="fr-FR"/>
              <a:t>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  <a:endParaRPr lang="fr-CA" alt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06B3CC6-F74F-4EB6-8745-99557C07F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BA9CA48B-2E3A-4CEE-BC52-7714E0690C53}" type="datetimeFigureOut">
              <a:rPr lang="fr-CA" altLang="fr-CA" smtClean="0"/>
              <a:t>2022-11-25</a:t>
            </a:fld>
            <a:endParaRPr lang="fr-CA" alt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B8B2C40-2124-403F-86E8-1822B351F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fr-CA" alt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7F7D3DB-2556-4BD1-8E4C-C92E3AD8E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486683E6-0067-43E1-BA9B-FFAE8275B748}" type="slidenum">
              <a:rPr lang="fr-CA" altLang="fr-CA" smtClean="0"/>
              <a:t>‹N°›</a:t>
            </a:fld>
            <a:endParaRPr lang="fr-CA" altLang="fr-CA"/>
          </a:p>
        </p:txBody>
      </p:sp>
    </p:spTree>
    <p:extLst>
      <p:ext uri="{BB962C8B-B14F-4D97-AF65-F5344CB8AC3E}">
        <p14:creationId xmlns:p14="http://schemas.microsoft.com/office/powerpoint/2010/main" val="2691183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FBA6236-C8F1-4E4A-A725-B84692C195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 numCol="1"/>
          <a:lstStyle/>
          <a:p>
            <a:r>
              <a:rPr lang="fr-FR" altLang="fr-FR"/>
              <a:t>Modifiez le style du titre</a:t>
            </a:r>
            <a:endParaRPr lang="fr-CA" alt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FD5E168-419F-45A7-8F33-C18263A51D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 numCol="1"/>
          <a:lstStyle/>
          <a:p>
            <a:pPr lvl="0"/>
            <a:r>
              <a:rPr lang="fr-FR" altLang="fr-FR"/>
              <a:t>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  <a:endParaRPr lang="fr-CA" alt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B6ACFD0-9F98-4C4A-B115-ECC2BDEC7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BA9CA48B-2E3A-4CEE-BC52-7714E0690C53}" type="datetimeFigureOut">
              <a:rPr lang="fr-CA" altLang="fr-CA" smtClean="0"/>
              <a:t>2022-11-25</a:t>
            </a:fld>
            <a:endParaRPr lang="fr-CA" alt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CADB44C-58E7-4AE9-B6B3-9F9A1E0A2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fr-CA" alt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EBE8F60-DA74-49BE-94DD-BB6F22630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486683E6-0067-43E1-BA9B-FFAE8275B748}" type="slidenum">
              <a:rPr lang="fr-CA" altLang="fr-CA" smtClean="0"/>
              <a:t>‹N°›</a:t>
            </a:fld>
            <a:endParaRPr lang="fr-CA" altLang="fr-CA"/>
          </a:p>
        </p:txBody>
      </p:sp>
    </p:spTree>
    <p:extLst>
      <p:ext uri="{BB962C8B-B14F-4D97-AF65-F5344CB8AC3E}">
        <p14:creationId xmlns:p14="http://schemas.microsoft.com/office/powerpoint/2010/main" val="3688260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C95E7C-06DF-4435-B5C8-4A9DA8343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fr-FR" altLang="fr-FR"/>
              <a:t>Modifiez le style du titre</a:t>
            </a:r>
            <a:endParaRPr lang="fr-CA" alt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C112D03-E63C-4385-A33D-755C38DAB6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lang="fr-FR" altLang="fr-FR"/>
              <a:t>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  <a:endParaRPr lang="fr-CA" alt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EF122F3-49AD-4D22-9CE8-57DDC95C3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BA9CA48B-2E3A-4CEE-BC52-7714E0690C53}" type="datetimeFigureOut">
              <a:rPr lang="fr-CA" altLang="fr-CA" smtClean="0"/>
              <a:t>2022-11-25</a:t>
            </a:fld>
            <a:endParaRPr lang="fr-CA" alt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B3458D3-4BD0-418C-944A-C1BFE2FAC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fr-CA" alt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CE87043-E549-4FEB-9267-F2CDEE725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486683E6-0067-43E1-BA9B-FFAE8275B748}" type="slidenum">
              <a:rPr lang="fr-CA" altLang="fr-CA" smtClean="0"/>
              <a:t>‹N°›</a:t>
            </a:fld>
            <a:endParaRPr lang="fr-CA" altLang="fr-CA"/>
          </a:p>
        </p:txBody>
      </p:sp>
    </p:spTree>
    <p:extLst>
      <p:ext uri="{BB962C8B-B14F-4D97-AF65-F5344CB8AC3E}">
        <p14:creationId xmlns:p14="http://schemas.microsoft.com/office/powerpoint/2010/main" val="852830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706985B-9E18-4C5A-8D7E-45064366C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numCol="1" anchor="b"/>
          <a:lstStyle>
            <a:lvl1pPr>
              <a:defRPr sz="6000"/>
            </a:lvl1pPr>
          </a:lstStyle>
          <a:p>
            <a:r>
              <a:rPr lang="fr-FR" altLang="fr-FR"/>
              <a:t>Modifiez le style du titre</a:t>
            </a:r>
            <a:endParaRPr lang="fr-CA" alt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764DE7C-1D2E-49B3-B527-18A6450EAB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 numCol="1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alt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E683E96-1C6C-4BC6-B9B0-90EDF4581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BA9CA48B-2E3A-4CEE-BC52-7714E0690C53}" type="datetimeFigureOut">
              <a:rPr lang="fr-CA" altLang="fr-CA" smtClean="0"/>
              <a:t>2022-11-25</a:t>
            </a:fld>
            <a:endParaRPr lang="fr-CA" alt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990C1A5-EF28-44B2-93C3-7FEF8D393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fr-CA" alt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D28546B-6A90-4A06-B661-395C04466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486683E6-0067-43E1-BA9B-FFAE8275B748}" type="slidenum">
              <a:rPr lang="fr-CA" altLang="fr-CA" smtClean="0"/>
              <a:t>‹N°›</a:t>
            </a:fld>
            <a:endParaRPr lang="fr-CA" altLang="fr-CA"/>
          </a:p>
        </p:txBody>
      </p:sp>
    </p:spTree>
    <p:extLst>
      <p:ext uri="{BB962C8B-B14F-4D97-AF65-F5344CB8AC3E}">
        <p14:creationId xmlns:p14="http://schemas.microsoft.com/office/powerpoint/2010/main" val="2655421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0029ED-6F6F-48B0-B212-AB5F80E25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fr-FR" altLang="fr-FR"/>
              <a:t>Modifiez le style du titre</a:t>
            </a:r>
            <a:endParaRPr lang="fr-CA" alt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873FE3B-C9D4-457C-A003-61EF288639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numCol="1"/>
          <a:lstStyle/>
          <a:p>
            <a:pPr lvl="0"/>
            <a:r>
              <a:rPr lang="fr-FR" altLang="fr-FR"/>
              <a:t>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  <a:endParaRPr lang="fr-CA" alt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0B75EAE-D039-46ED-9DFB-78AB2E232D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numCol="1"/>
          <a:lstStyle/>
          <a:p>
            <a:pPr lvl="0"/>
            <a:r>
              <a:rPr lang="fr-FR" altLang="fr-FR"/>
              <a:t>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  <a:endParaRPr lang="fr-CA" alt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BADA178-C775-4870-9464-F21F2CEAA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BA9CA48B-2E3A-4CEE-BC52-7714E0690C53}" type="datetimeFigureOut">
              <a:rPr lang="fr-CA" altLang="fr-CA" smtClean="0"/>
              <a:t>2022-11-25</a:t>
            </a:fld>
            <a:endParaRPr lang="fr-CA" alt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6E9E07C-C729-4850-AC18-63B6C4DCA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fr-CA" alt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9A10342-1D7E-4725-971B-D97A4DCFC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486683E6-0067-43E1-BA9B-FFAE8275B748}" type="slidenum">
              <a:rPr lang="fr-CA" altLang="fr-CA" smtClean="0"/>
              <a:t>‹N°›</a:t>
            </a:fld>
            <a:endParaRPr lang="fr-CA" altLang="fr-CA"/>
          </a:p>
        </p:txBody>
      </p:sp>
    </p:spTree>
    <p:extLst>
      <p:ext uri="{BB962C8B-B14F-4D97-AF65-F5344CB8AC3E}">
        <p14:creationId xmlns:p14="http://schemas.microsoft.com/office/powerpoint/2010/main" val="3331130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3EC1E3-56A9-426F-8FB0-F01B72A2D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numCol="1"/>
          <a:lstStyle/>
          <a:p>
            <a:r>
              <a:rPr lang="fr-FR" altLang="fr-FR"/>
              <a:t>Modifiez le style du titre</a:t>
            </a:r>
            <a:endParaRPr lang="fr-CA" alt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43C2A22-D248-45EA-A83B-355511DBB0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alt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A4A1C5E-0D24-4BD0-8F00-C70F86152B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 numCol="1"/>
          <a:lstStyle/>
          <a:p>
            <a:pPr lvl="0"/>
            <a:r>
              <a:rPr lang="fr-FR" altLang="fr-FR"/>
              <a:t>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  <a:endParaRPr lang="fr-CA" alt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202A2B2-315C-4EB4-9E04-4179606046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alt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149D271D-5786-45FB-A3DD-4A3DE6A53D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 numCol="1"/>
          <a:lstStyle/>
          <a:p>
            <a:pPr lvl="0"/>
            <a:r>
              <a:rPr lang="fr-FR" altLang="fr-FR"/>
              <a:t>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  <a:endParaRPr lang="fr-CA" alt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245BFD0-6E9B-443E-8561-157C86DBD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BA9CA48B-2E3A-4CEE-BC52-7714E0690C53}" type="datetimeFigureOut">
              <a:rPr lang="fr-CA" altLang="fr-CA" smtClean="0"/>
              <a:t>2022-11-25</a:t>
            </a:fld>
            <a:endParaRPr lang="fr-CA" alt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3044724-B88F-43C3-A73B-73B154C1D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fr-CA" alt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4BB2C0B-D4DA-4896-8F8D-013CDF150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486683E6-0067-43E1-BA9B-FFAE8275B748}" type="slidenum">
              <a:rPr lang="fr-CA" altLang="fr-CA" smtClean="0"/>
              <a:t>‹N°›</a:t>
            </a:fld>
            <a:endParaRPr lang="fr-CA" altLang="fr-CA"/>
          </a:p>
        </p:txBody>
      </p:sp>
    </p:spTree>
    <p:extLst>
      <p:ext uri="{BB962C8B-B14F-4D97-AF65-F5344CB8AC3E}">
        <p14:creationId xmlns:p14="http://schemas.microsoft.com/office/powerpoint/2010/main" val="1310269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7EB1A0-B461-455C-A190-D32827930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fr-FR" altLang="fr-FR"/>
              <a:t>Modifiez le style du titre</a:t>
            </a:r>
            <a:endParaRPr lang="fr-CA" alt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D165E23-BBD2-4FE2-BB4F-F7B601344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BA9CA48B-2E3A-4CEE-BC52-7714E0690C53}" type="datetimeFigureOut">
              <a:rPr lang="fr-CA" altLang="fr-CA" smtClean="0"/>
              <a:t>2022-11-25</a:t>
            </a:fld>
            <a:endParaRPr lang="fr-CA" alt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728DE1C-7EBC-4C5E-9487-09CE6DB58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fr-CA" alt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93866B4-AD53-42C9-A507-E3435F81A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486683E6-0067-43E1-BA9B-FFAE8275B748}" type="slidenum">
              <a:rPr lang="fr-CA" altLang="fr-CA" smtClean="0"/>
              <a:t>‹N°›</a:t>
            </a:fld>
            <a:endParaRPr lang="fr-CA" altLang="fr-CA"/>
          </a:p>
        </p:txBody>
      </p:sp>
    </p:spTree>
    <p:extLst>
      <p:ext uri="{BB962C8B-B14F-4D97-AF65-F5344CB8AC3E}">
        <p14:creationId xmlns:p14="http://schemas.microsoft.com/office/powerpoint/2010/main" val="1826713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4FF4C2D-4F4C-41CF-908D-97E730299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BA9CA48B-2E3A-4CEE-BC52-7714E0690C53}" type="datetimeFigureOut">
              <a:rPr lang="fr-CA" altLang="fr-CA" smtClean="0"/>
              <a:t>2022-11-25</a:t>
            </a:fld>
            <a:endParaRPr lang="fr-CA" alt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CCC0282-FEF8-4A32-95AC-86D5C739B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fr-CA" alt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A782606-F1F7-4E01-9D99-06B126F12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486683E6-0067-43E1-BA9B-FFAE8275B748}" type="slidenum">
              <a:rPr lang="fr-CA" altLang="fr-CA" smtClean="0"/>
              <a:t>‹N°›</a:t>
            </a:fld>
            <a:endParaRPr lang="fr-CA" altLang="fr-CA"/>
          </a:p>
        </p:txBody>
      </p:sp>
    </p:spTree>
    <p:extLst>
      <p:ext uri="{BB962C8B-B14F-4D97-AF65-F5344CB8AC3E}">
        <p14:creationId xmlns:p14="http://schemas.microsoft.com/office/powerpoint/2010/main" val="417876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B4917CB-9D22-4322-A8DF-D52092F85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numCol="1" anchor="b"/>
          <a:lstStyle>
            <a:lvl1pPr>
              <a:defRPr sz="3200"/>
            </a:lvl1pPr>
          </a:lstStyle>
          <a:p>
            <a:r>
              <a:rPr lang="fr-FR" altLang="fr-FR"/>
              <a:t>Modifiez le style du titre</a:t>
            </a:r>
            <a:endParaRPr lang="fr-CA" alt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EA44FE9-58AC-4A2A-9119-243B37D69E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 numCol="1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altLang="fr-FR"/>
              <a:t>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  <a:endParaRPr lang="fr-CA" alt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99CC294-5352-4174-BA31-6E40083F3F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numCol="1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alt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4012D98-34B5-4018-BAA6-C618352665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BA9CA48B-2E3A-4CEE-BC52-7714E0690C53}" type="datetimeFigureOut">
              <a:rPr lang="fr-CA" altLang="fr-CA" smtClean="0"/>
              <a:t>2022-11-25</a:t>
            </a:fld>
            <a:endParaRPr lang="fr-CA" alt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CFE55D0-4FE7-444A-96FB-05A64C01F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fr-CA" alt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3294973-DAD7-46F8-85EB-BCE590F8F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486683E6-0067-43E1-BA9B-FFAE8275B748}" type="slidenum">
              <a:rPr lang="fr-CA" altLang="fr-CA" smtClean="0"/>
              <a:t>‹N°›</a:t>
            </a:fld>
            <a:endParaRPr lang="fr-CA" altLang="fr-CA"/>
          </a:p>
        </p:txBody>
      </p:sp>
    </p:spTree>
    <p:extLst>
      <p:ext uri="{BB962C8B-B14F-4D97-AF65-F5344CB8AC3E}">
        <p14:creationId xmlns:p14="http://schemas.microsoft.com/office/powerpoint/2010/main" val="1442171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4FE16B-8612-4A75-98E0-CDFA16E30C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numCol="1" anchor="b"/>
          <a:lstStyle>
            <a:lvl1pPr>
              <a:defRPr sz="3200"/>
            </a:lvl1pPr>
          </a:lstStyle>
          <a:p>
            <a:r>
              <a:rPr lang="fr-FR" altLang="fr-FR"/>
              <a:t>Modifiez le style du titre</a:t>
            </a:r>
            <a:endParaRPr lang="fr-CA" alt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25577F8-57B7-409A-99B2-10D88E4C1D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numCol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 alt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A6A0193-059A-49FA-BFBD-2A9C83170E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numCol="1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alt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7E15FD1-CF1F-42D2-B8DB-E8BBA7E75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BA9CA48B-2E3A-4CEE-BC52-7714E0690C53}" type="datetimeFigureOut">
              <a:rPr lang="fr-CA" altLang="fr-CA" smtClean="0"/>
              <a:t>2022-11-25</a:t>
            </a:fld>
            <a:endParaRPr lang="fr-CA" alt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B811658-E61E-421B-8FD9-1D7382A26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fr-CA" alt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0D3B0B7-FF66-48B3-9264-8709B012E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486683E6-0067-43E1-BA9B-FFAE8275B748}" type="slidenum">
              <a:rPr lang="fr-CA" altLang="fr-CA" smtClean="0"/>
              <a:t>‹N°›</a:t>
            </a:fld>
            <a:endParaRPr lang="fr-CA" altLang="fr-CA"/>
          </a:p>
        </p:txBody>
      </p:sp>
    </p:spTree>
    <p:extLst>
      <p:ext uri="{BB962C8B-B14F-4D97-AF65-F5344CB8AC3E}">
        <p14:creationId xmlns:p14="http://schemas.microsoft.com/office/powerpoint/2010/main" val="2658712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75655299-13B5-4C73-8F6E-6C7D5DED0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</a:bodyPr>
          <a:lstStyle/>
          <a:p>
            <a:r>
              <a:rPr lang="fr-FR" altLang="fr-FR"/>
              <a:t>Modifiez le style du titre</a:t>
            </a:r>
            <a:endParaRPr lang="fr-CA" alt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259651C-7576-48FB-AF5F-6D23494BF9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/>
          <a:p>
            <a:pPr lvl="0"/>
            <a:r>
              <a:rPr lang="fr-FR" altLang="fr-FR"/>
              <a:t>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  <a:endParaRPr lang="fr-CA" alt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2C4E46F-C017-4D65-9697-D2151AF7E5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CA48B-2E3A-4CEE-BC52-7714E0690C53}" type="datetimeFigureOut">
              <a:rPr lang="fr-CA" altLang="fr-CA" smtClean="0"/>
              <a:t>2022-11-25</a:t>
            </a:fld>
            <a:endParaRPr lang="fr-CA" alt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F91A4D7-A33C-4DDE-ACD7-3E89DC6080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 alt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ECC4201-A18C-47C2-A135-239639DBF3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683E6-0067-43E1-BA9B-FFAE8275B748}" type="slidenum">
              <a:rPr lang="fr-CA" altLang="fr-CA" smtClean="0"/>
              <a:t>‹N°›</a:t>
            </a:fld>
            <a:endParaRPr lang="fr-CA" altLang="fr-CA"/>
          </a:p>
        </p:txBody>
      </p:sp>
    </p:spTree>
    <p:extLst>
      <p:ext uri="{BB962C8B-B14F-4D97-AF65-F5344CB8AC3E}">
        <p14:creationId xmlns:p14="http://schemas.microsoft.com/office/powerpoint/2010/main" val="2513868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 alt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057924-FA98-40AE-8B65-7AEC5B7FB9D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numCol="1"/>
          <a:lstStyle/>
          <a:p>
            <a:r>
              <a:rPr lang="fr-CA" altLang="fr-CA" dirty="0"/>
              <a:t>Storyboard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451A467-B5C0-467F-A3A6-2802279F808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numCol="1"/>
          <a:lstStyle/>
          <a:p>
            <a:r>
              <a:rPr lang="fr-CA" altLang="fr-CA" dirty="0"/>
              <a:t>Fait par Justin Roy</a:t>
            </a:r>
          </a:p>
          <a:p>
            <a:endParaRPr lang="fr-CA" altLang="fr-CA" dirty="0"/>
          </a:p>
          <a:p>
            <a:r>
              <a:rPr lang="fr-CA" altLang="fr-CA" dirty="0" err="1"/>
              <a:t>simpson</a:t>
            </a:r>
            <a:endParaRPr lang="fr-CA" altLang="fr-CA" dirty="0"/>
          </a:p>
        </p:txBody>
      </p:sp>
    </p:spTree>
    <p:extLst>
      <p:ext uri="{BB962C8B-B14F-4D97-AF65-F5344CB8AC3E}">
        <p14:creationId xmlns:p14="http://schemas.microsoft.com/office/powerpoint/2010/main" val="32917414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A5C0A8B-7DE6-491C-A21B-39D7E2D2E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Lying close to you, feeling your heart beating</a:t>
            </a:r>
            <a:endParaRPr lang="fr-CA" altLang="fr-CA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1EF9C60-2575-4F47-B071-C955F8F13C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endParaRPr lang="fr-CA" altLang="fr-CA" dirty="0"/>
          </a:p>
        </p:txBody>
      </p:sp>
      <p:pic>
        <p:nvPicPr>
          <p:cNvPr id="8194" name="Picture 2" descr="Circus Life | Simpsons Wiki | Fandom">
            <a:extLst>
              <a:ext uri="{FF2B5EF4-FFF2-40B4-BE49-F238E27FC236}">
                <a16:creationId xmlns:a16="http://schemas.microsoft.com/office/drawing/2014/main" id="{6B3E2A56-B5E8-417F-80C2-4AD51D12981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42435" b="48616"/>
          <a:stretch/>
        </p:blipFill>
        <p:spPr>
          <a:xfrm>
            <a:off x="2480670" y="2228811"/>
            <a:ext cx="3263153" cy="1574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ircus Life | Simpsons Wiki | Fandom">
            <a:extLst>
              <a:ext uri="{FF2B5EF4-FFF2-40B4-BE49-F238E27FC236}">
                <a16:creationId xmlns:a16="http://schemas.microsoft.com/office/drawing/2014/main" id="{A7C1F188-A95B-49B0-A99B-A2CBB338DD5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445" b="27902"/>
          <a:stretch/>
        </p:blipFill>
        <p:spPr>
          <a:xfrm>
            <a:off x="5426201" y="2228811"/>
            <a:ext cx="2752433" cy="2209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4836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F1F6E1-E6F1-46AC-B4C1-8F500FCB1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Then I kiss your eyes</a:t>
            </a:r>
            <a:endParaRPr lang="fr-CA" altLang="fr-CA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F9678AF-393C-4767-BC28-041363B3C6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endParaRPr lang="fr-CA" altLang="fr-CA"/>
          </a:p>
        </p:txBody>
      </p:sp>
      <p:pic>
        <p:nvPicPr>
          <p:cNvPr id="9218" name="Picture 2" descr="Recap of &quot;The Simpsons&quot; Season 12 Episode 3 | Recap Guide">
            <a:extLst>
              <a:ext uri="{FF2B5EF4-FFF2-40B4-BE49-F238E27FC236}">
                <a16:creationId xmlns:a16="http://schemas.microsoft.com/office/drawing/2014/main" id="{C4106D01-3AC1-46F8-A48C-C945E1D69F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710549" y="2150484"/>
            <a:ext cx="5562543" cy="3701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736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F5338AA-87A6-474F-B153-8ECD115476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endParaRPr lang="fr-CA" altLang="fr-CA"/>
          </a:p>
        </p:txBody>
      </p:sp>
      <p:pic>
        <p:nvPicPr>
          <p:cNvPr id="1026" name="Picture 2" descr="Springfield (The Simpsons) - Wikipedia">
            <a:extLst>
              <a:ext uri="{FF2B5EF4-FFF2-40B4-BE49-F238E27FC236}">
                <a16:creationId xmlns:a16="http://schemas.microsoft.com/office/drawing/2014/main" id="{D2736BAE-C24A-4B5E-9267-27788A27F2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88705" y="2022438"/>
            <a:ext cx="8014590" cy="3343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re 3">
            <a:extLst>
              <a:ext uri="{FF2B5EF4-FFF2-40B4-BE49-F238E27FC236}">
                <a16:creationId xmlns:a16="http://schemas.microsoft.com/office/drawing/2014/main" id="{EF19791B-8543-4117-8DEA-D647FC05B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dirty="0"/>
              <a:t>Right here with you, just like this</a:t>
            </a:r>
            <a:endParaRPr lang="fr-CA" altLang="fr-CA" dirty="0"/>
          </a:p>
        </p:txBody>
      </p:sp>
    </p:spTree>
    <p:extLst>
      <p:ext uri="{BB962C8B-B14F-4D97-AF65-F5344CB8AC3E}">
        <p14:creationId xmlns:p14="http://schemas.microsoft.com/office/powerpoint/2010/main" val="1852706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F5338AA-87A6-474F-B153-8ECD115476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endParaRPr lang="fr-CA" altLang="fr-CA"/>
          </a:p>
        </p:txBody>
      </p:sp>
      <p:pic>
        <p:nvPicPr>
          <p:cNvPr id="2054" name="Picture 6" descr="Cirque de Purée - Wikisimpsons, the Simpsons Wiki">
            <a:extLst>
              <a:ext uri="{FF2B5EF4-FFF2-40B4-BE49-F238E27FC236}">
                <a16:creationId xmlns:a16="http://schemas.microsoft.com/office/drawing/2014/main" id="{90EB2B27-47FB-465B-BF49-D6344B74F5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603811" y="1690688"/>
            <a:ext cx="5350249" cy="4023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re 3">
            <a:extLst>
              <a:ext uri="{FF2B5EF4-FFF2-40B4-BE49-F238E27FC236}">
                <a16:creationId xmlns:a16="http://schemas.microsoft.com/office/drawing/2014/main" id="{349C9446-BE02-4DA6-BEDF-0C48D4C24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dirty="0"/>
              <a:t>For all the rest of time</a:t>
            </a:r>
            <a:endParaRPr lang="fr-CA" altLang="fr-CA" dirty="0"/>
          </a:p>
        </p:txBody>
      </p:sp>
    </p:spTree>
    <p:extLst>
      <p:ext uri="{BB962C8B-B14F-4D97-AF65-F5344CB8AC3E}">
        <p14:creationId xmlns:p14="http://schemas.microsoft.com/office/powerpoint/2010/main" val="3687568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6AD58C0-7B96-4FEE-A0E0-CB422C677A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endParaRPr lang="fr-CA" altLang="fr-CA" dirty="0"/>
          </a:p>
        </p:txBody>
      </p:sp>
      <p:pic>
        <p:nvPicPr>
          <p:cNvPr id="3076" name="Picture 4" descr="Mea on Twitter: &quot;@BradBirdA113 @YouTube ahaha I always loved every frame of  it https://t.co/yE901lK9EI&quot; / Twitter">
            <a:extLst>
              <a:ext uri="{FF2B5EF4-FFF2-40B4-BE49-F238E27FC236}">
                <a16:creationId xmlns:a16="http://schemas.microsoft.com/office/drawing/2014/main" id="{22244AD3-24C2-4C87-BFE2-52E955898E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41147" y="2011680"/>
            <a:ext cx="5203605" cy="3733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re 3">
            <a:extLst>
              <a:ext uri="{FF2B5EF4-FFF2-40B4-BE49-F238E27FC236}">
                <a16:creationId xmlns:a16="http://schemas.microsoft.com/office/drawing/2014/main" id="{EDCD8D40-2018-4526-B47A-9E3106A98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dirty="0"/>
              <a:t>Watch you smile while you are sleeping</a:t>
            </a:r>
            <a:endParaRPr lang="fr-CA" altLang="fr-CA" dirty="0"/>
          </a:p>
        </p:txBody>
      </p:sp>
    </p:spTree>
    <p:extLst>
      <p:ext uri="{BB962C8B-B14F-4D97-AF65-F5344CB8AC3E}">
        <p14:creationId xmlns:p14="http://schemas.microsoft.com/office/powerpoint/2010/main" val="4189489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9D431AB-34EE-4D3A-AC99-E9E9675A20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65801" y="1050012"/>
            <a:ext cx="6090199" cy="662583"/>
          </a:xfrm>
        </p:spPr>
        <p:txBody>
          <a:bodyPr numCol="1"/>
          <a:lstStyle/>
          <a:p>
            <a:r>
              <a:t>Wondering if it's me you're seeing</a:t>
            </a:r>
            <a:endParaRPr lang="fr-CA" altLang="fr-CA" dirty="0"/>
          </a:p>
        </p:txBody>
      </p:sp>
      <p:pic>
        <p:nvPicPr>
          <p:cNvPr id="4100" name="Picture 4" descr="You people are pigs! | The Simpsons | Know Your Meme">
            <a:extLst>
              <a:ext uri="{FF2B5EF4-FFF2-40B4-BE49-F238E27FC236}">
                <a16:creationId xmlns:a16="http://schemas.microsoft.com/office/drawing/2014/main" id="{120704ED-F905-4CD6-A85F-8F233D6453F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949"/>
          <a:stretch/>
        </p:blipFill>
        <p:spPr>
          <a:xfrm>
            <a:off x="3511052" y="2593386"/>
            <a:ext cx="5169896" cy="3065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3502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3C8A693-73CE-4D3C-B598-D7F629A6BB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7803" y="1567442"/>
            <a:ext cx="6756699" cy="594846"/>
          </a:xfrm>
        </p:spPr>
        <p:txBody>
          <a:bodyPr numCol="1"/>
          <a:lstStyle/>
          <a:p>
            <a:r>
              <a:rPr lang="en-US" dirty="0"/>
              <a:t>Don't want to close my eyes</a:t>
            </a:r>
            <a:endParaRPr lang="fr-CA" altLang="fr-CA" dirty="0"/>
          </a:p>
        </p:txBody>
      </p:sp>
      <p:pic>
        <p:nvPicPr>
          <p:cNvPr id="5122" name="Picture 2" descr="Krusty | Simpsons Shitposting | Know Your Meme">
            <a:extLst>
              <a:ext uri="{FF2B5EF4-FFF2-40B4-BE49-F238E27FC236}">
                <a16:creationId xmlns:a16="http://schemas.microsoft.com/office/drawing/2014/main" id="{D40FE486-873F-41FF-80C0-1E410310233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837" t="41282" r="30681" b="37207"/>
          <a:stretch/>
        </p:blipFill>
        <p:spPr>
          <a:xfrm>
            <a:off x="3754419" y="2936837"/>
            <a:ext cx="4873214" cy="2504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56853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Unmotivated GIFs - Get the best gif on GIFER">
            <a:extLst>
              <a:ext uri="{FF2B5EF4-FFF2-40B4-BE49-F238E27FC236}">
                <a16:creationId xmlns:a16="http://schemas.microsoft.com/office/drawing/2014/main" id="{B9561A7C-3EBD-4E1B-AA2A-9B572E7A5C8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379"/>
          <a:stretch/>
        </p:blipFill>
        <p:spPr>
          <a:xfrm>
            <a:off x="3279513" y="1825625"/>
            <a:ext cx="5208270" cy="3682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0"/>
          <p:cNvSpPr txBox="1"/>
          <p:nvPr/>
        </p:nvSpPr>
        <p:spPr>
          <a:xfrm>
            <a:off x="4683452" y="865654"/>
            <a:ext cx="5154018" cy="646131"/>
          </a:xfrm>
          <a:prstGeom prst="rect">
            <a:avLst/>
          </a:prstGeom>
          <a:noFill/>
        </p:spPr>
        <p:txBody>
          <a:bodyPr wrap="square"/>
          <a:lstStyle/>
          <a:p>
            <a:r>
              <a:rPr lang="fr-CA" sz="2500" dirty="0" err="1"/>
              <a:t>Forever</a:t>
            </a:r>
            <a:r>
              <a:rPr lang="fr-CA" sz="2500" dirty="0"/>
              <a:t> and </a:t>
            </a:r>
            <a:r>
              <a:rPr lang="fr-CA" sz="2500" dirty="0" err="1"/>
              <a:t>ever</a:t>
            </a:r>
            <a:endParaRPr sz="2500" dirty="0"/>
          </a:p>
        </p:txBody>
      </p:sp>
    </p:spTree>
    <p:extLst>
      <p:ext uri="{BB962C8B-B14F-4D97-AF65-F5344CB8AC3E}">
        <p14:creationId xmlns:p14="http://schemas.microsoft.com/office/powerpoint/2010/main" val="6436241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8F37D6-CBBA-46F1-B4CD-44A70D6DC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dirty="0"/>
              <a:t>I could stay awake just to hear you breathing</a:t>
            </a:r>
            <a:endParaRPr lang="fr-CA" altLang="fr-CA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A009712-86F5-43BE-B57F-7931DAFD95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endParaRPr lang="fr-CA" altLang="fr-CA"/>
          </a:p>
        </p:txBody>
      </p:sp>
      <p:pic>
        <p:nvPicPr>
          <p:cNvPr id="10244" name="Picture 4" descr="The Simpsons&quot; Homie the Clown (TV Episode 1995) - IMDb">
            <a:extLst>
              <a:ext uri="{FF2B5EF4-FFF2-40B4-BE49-F238E27FC236}">
                <a16:creationId xmlns:a16="http://schemas.microsoft.com/office/drawing/2014/main" id="{BF7999BD-D6DB-45FB-AD62-F2802684C0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50158" y="2066256"/>
            <a:ext cx="2616803" cy="3870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4561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9B37BF-EDD2-4605-A9DB-B607FB05FA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I'd still miss you baby</a:t>
            </a:r>
            <a:endParaRPr lang="fr-CA" altLang="fr-CA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6732E51-C2A7-4FF0-8267-E878309F02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endParaRPr lang="fr-CA" altLang="fr-CA" dirty="0"/>
          </a:p>
        </p:txBody>
      </p:sp>
      <p:pic>
        <p:nvPicPr>
          <p:cNvPr id="7172" name="Picture 4" descr="The Simpsons Season 29 Episode 14 Review: Fears of a Clown | Den of Geek">
            <a:extLst>
              <a:ext uri="{FF2B5EF4-FFF2-40B4-BE49-F238E27FC236}">
                <a16:creationId xmlns:a16="http://schemas.microsoft.com/office/drawing/2014/main" id="{BB8DD580-81CF-457C-8751-FE009236F0C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445" b="25676"/>
          <a:stretch/>
        </p:blipFill>
        <p:spPr>
          <a:xfrm>
            <a:off x="3377452" y="2147868"/>
            <a:ext cx="2022888" cy="3427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The Simpsons Season 29 Episode 14 Review: Fears of a Clown | Den of Geek">
            <a:extLst>
              <a:ext uri="{FF2B5EF4-FFF2-40B4-BE49-F238E27FC236}">
                <a16:creationId xmlns:a16="http://schemas.microsoft.com/office/drawing/2014/main" id="{CE5FF1F9-4F50-41A5-8A3F-E7A7CDF49AB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755" b="16726"/>
          <a:stretch/>
        </p:blipFill>
        <p:spPr>
          <a:xfrm>
            <a:off x="5400340" y="2147868"/>
            <a:ext cx="2264931" cy="3427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277591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70</Words>
  <Application>Microsoft Office PowerPoint</Application>
  <PresentationFormat>Grand écran</PresentationFormat>
  <Paragraphs>14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6" baseType="lpstr">
      <vt:lpstr>Arial</vt:lpstr>
      <vt:lpstr>Arial</vt:lpstr>
      <vt:lpstr>Calibri</vt:lpstr>
      <vt:lpstr>Calibri Light</vt:lpstr>
      <vt:lpstr>Thème Office</vt:lpstr>
      <vt:lpstr>Storyboard</vt:lpstr>
      <vt:lpstr>Right here with you, just like this</vt:lpstr>
      <vt:lpstr>For all the rest of time</vt:lpstr>
      <vt:lpstr>Watch you smile while you are sleeping</vt:lpstr>
      <vt:lpstr>Présentation PowerPoint</vt:lpstr>
      <vt:lpstr>Présentation PowerPoint</vt:lpstr>
      <vt:lpstr>Présentation PowerPoint</vt:lpstr>
      <vt:lpstr>I could stay awake just to hear you breathing</vt:lpstr>
      <vt:lpstr>I'd still miss you baby</vt:lpstr>
      <vt:lpstr>Lying close to you, feeling your heart beating</vt:lpstr>
      <vt:lpstr>Then I kiss your eyes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Storyboard</dc:title>
  <dc:creator>CSBE</dc:creator>
  <cp:lastModifiedBy>jroy36 Justin</cp:lastModifiedBy>
  <cp:revision>7</cp:revision>
  <dcterms:created xsi:type="dcterms:W3CDTF">2022-11-17T15:33:04Z</dcterms:created>
  <dcterms:modified xsi:type="dcterms:W3CDTF">2022-11-25T17:00:51Z</dcterms:modified>
</cp:coreProperties>
</file>