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506805-35AF-4485-9D35-BEADD2B72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27DFAA6-DE7B-47E0-BE0A-2910C3CA8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6908EB-F057-4839-9692-E92E65C26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F965-D6C4-4C76-8E4A-477AE580D0D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B37911-E589-4067-ABFB-D9484A54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57FD24-718A-4DA7-A1B9-DDF9EA3A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5DBF-CDFF-4CEA-8CBE-FA3F2B05C26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673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64BF91-EA26-4654-AF60-0B349C56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86C1A3-E786-4B4A-B7CA-CDD6FFC17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50B0D2-5F1F-47BE-9F55-5C440BCFE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F965-D6C4-4C76-8E4A-477AE580D0D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575982-10A7-478B-93D8-6DDF7FF54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D34886-8F01-4717-85BC-78EE59F4E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5DBF-CDFF-4CEA-8CBE-FA3F2B05C26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687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40CDDC8-2155-4A18-9391-92B55F4FE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CE7BE4E-70F6-4FEB-9E84-822961D66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CEAB3-B368-4C84-AFCB-8A38AB586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F965-D6C4-4C76-8E4A-477AE580D0D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2970EC-DA69-47EB-8665-7F19BD81F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13D00C-3866-4D4F-BE17-89849C91F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5DBF-CDFF-4CEA-8CBE-FA3F2B05C26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7869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1F5F8C-81EF-4314-A2CC-171370F5C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5A2548-37BA-408A-8008-A902EC37C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559F48-91CF-47A4-8796-0EA405908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F965-D6C4-4C76-8E4A-477AE580D0D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C68765-DAA1-466F-8C85-BDF92DEE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BF00A5-401D-4F70-BD18-C012538B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5DBF-CDFF-4CEA-8CBE-FA3F2B05C26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045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AC192-DEFD-48B9-A33A-908E51624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1E1608-4C60-4E0E-9C17-64EEF7518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61408B-F620-4E51-9F82-C7DFD0A4C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F965-D6C4-4C76-8E4A-477AE580D0D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039F97-6566-4BAC-AB04-B8F3526B4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BE84BF-A6B5-4A29-A9AE-5CE2B88EA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5DBF-CDFF-4CEA-8CBE-FA3F2B05C26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772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A738D2-14EB-48C0-89CA-241368E74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FC3F11-2AD6-4F19-AD25-9B10CB809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D60147-9691-47CA-8CAE-8394A1F69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F823D3-1C9A-4EEA-8CEB-B875E2AE9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F965-D6C4-4C76-8E4A-477AE580D0D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FA6C3F-20AC-4978-93EE-632E8245E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5644FA-C814-48C5-B4A4-63869DDB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5DBF-CDFF-4CEA-8CBE-FA3F2B05C26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9318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CA38D-9A32-428B-8B6F-BE9A5A4D2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4B2E73-FC08-4597-B3DC-670C8F3B0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2B03F7-AC90-49C1-B10D-E4FCDB41F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B329CDC-BB78-4111-8ACC-FE17B6F1CA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0D5AB1C-11FC-431E-9B6B-02CEA6CBF7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705F8D2-F1EC-4E32-92E0-F09EEF97E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F965-D6C4-4C76-8E4A-477AE580D0D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230FCE-14BF-41E1-A572-A935FD226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465D2BF-D63B-489D-B3E2-DDA13CA7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5DBF-CDFF-4CEA-8CBE-FA3F2B05C26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443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C39FDC-7C80-40F9-95B3-950A3D3A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9E0EE3-60A7-4537-B775-81446BBA0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F965-D6C4-4C76-8E4A-477AE580D0D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A57588-3ABC-4B7F-AB02-CAB9AA127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321290-7FCF-42DC-A8C7-8C0B2126E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5DBF-CDFF-4CEA-8CBE-FA3F2B05C26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326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700442C-9913-45BB-B6D9-C90FD4533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F965-D6C4-4C76-8E4A-477AE580D0D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A74C07E-2D54-400E-9792-DB90539F5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7E7CB5A-2B3F-4A6C-90C3-D7EFE0860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5DBF-CDFF-4CEA-8CBE-FA3F2B05C26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189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CDBD49-9019-4FE9-892A-E96B2917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5028F7-EA9B-4BCB-8EBF-A4222C291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F8F749-D074-40AB-8188-D83A69D50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DC4830-ABEE-4F60-AA62-6606BC33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F965-D6C4-4C76-8E4A-477AE580D0D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771F13-0087-4C49-8960-B2CC75927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3216CD-CA05-4D9B-84F8-DF8B53274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5DBF-CDFF-4CEA-8CBE-FA3F2B05C26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3987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3A3B8E-B173-4FDF-90AF-B95A4A98A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78BC552-159F-4713-9EE7-2BA75F2A46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ADBC68-328B-4EDE-AAF3-B8D083178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51BC18-5764-4DAA-AA36-79DD9DEDB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F965-D6C4-4C76-8E4A-477AE580D0D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F65D21-C93B-486A-9279-B2569A297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4EAA48-3152-4FC7-B9C2-DE65348E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65DBF-CDFF-4CEA-8CBE-FA3F2B05C26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5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22D302C-C4FC-48AD-AACA-11D4210B5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46AE00-C97F-4911-8D72-EFD2A25ED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BB6611-DA26-4CE6-A349-8FD02DD87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F965-D6C4-4C76-8E4A-477AE580D0DE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971C63-1158-4184-9D23-CDE1A0D80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BA4695-02E5-4E89-9B79-0BA5EBA7E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65DBF-CDFF-4CEA-8CBE-FA3F2B05C26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207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D2C418-712E-4F17-9250-9150F3C7AB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Phénomène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E9DA3F0-120F-42DE-90C1-5668E6758F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Par: Justin Roy</a:t>
            </a:r>
          </a:p>
        </p:txBody>
      </p:sp>
    </p:spTree>
    <p:extLst>
      <p:ext uri="{BB962C8B-B14F-4D97-AF65-F5344CB8AC3E}">
        <p14:creationId xmlns:p14="http://schemas.microsoft.com/office/powerpoint/2010/main" val="3410954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C5BD66-1647-43B8-A7A5-E8025911F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Aurore boréale</a:t>
            </a:r>
          </a:p>
        </p:txBody>
      </p:sp>
      <p:pic>
        <p:nvPicPr>
          <p:cNvPr id="1026" name="Picture 2" descr="Aurores boréales au Canada : où et quand les observer ?">
            <a:extLst>
              <a:ext uri="{FF2B5EF4-FFF2-40B4-BE49-F238E27FC236}">
                <a16:creationId xmlns:a16="http://schemas.microsoft.com/office/drawing/2014/main" id="{F8A87B18-79DD-45D5-B449-923EA4A584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496" y="2224992"/>
            <a:ext cx="5637007" cy="376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12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C5BD66-1647-43B8-A7A5-E8025911F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Étoile filante</a:t>
            </a:r>
          </a:p>
        </p:txBody>
      </p:sp>
      <p:pic>
        <p:nvPicPr>
          <p:cNvPr id="2050" name="Picture 2" descr="Alsace : une pluie d'étoiles filantes attendue dans la nuit du 12 au 13 août">
            <a:extLst>
              <a:ext uri="{FF2B5EF4-FFF2-40B4-BE49-F238E27FC236}">
                <a16:creationId xmlns:a16="http://schemas.microsoft.com/office/drawing/2014/main" id="{FE00A834-70FD-4DD9-920C-B153F49699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96294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96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C5BD66-1647-43B8-A7A5-E8025911F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Province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4CC5DE7D-3AC6-4384-874B-F1861D374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0204" y="1825625"/>
            <a:ext cx="66715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2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D40464-D905-4C61-8859-217BBF3C1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MRC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637F1280-69CC-4E6D-8031-14DE53037D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1200" y="1825625"/>
            <a:ext cx="6169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36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6C9DBF-6283-4AE6-B1A3-DE3B17A5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localité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70B9702-5421-4316-AD93-D9FC58589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758" y="1825625"/>
            <a:ext cx="69244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666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</Words>
  <Application>Microsoft Office PowerPoint</Application>
  <PresentationFormat>Grand écran</PresentationFormat>
  <Paragraphs>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Phénomène </vt:lpstr>
      <vt:lpstr>Aurore boréale</vt:lpstr>
      <vt:lpstr>Étoile filante</vt:lpstr>
      <vt:lpstr>Province</vt:lpstr>
      <vt:lpstr>MRC</vt:lpstr>
      <vt:lpstr>localité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Phénomène</dc:title>
  <dc:creator>CSBE</dc:creator>
  <cp:lastModifiedBy>CSBE</cp:lastModifiedBy>
  <cp:revision>3</cp:revision>
  <dcterms:created xsi:type="dcterms:W3CDTF">2022-09-22T14:19:17Z</dcterms:created>
  <dcterms:modified xsi:type="dcterms:W3CDTF">2022-09-22T14:34:44Z</dcterms:modified>
</cp:coreProperties>
</file>