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30531-4967-42A3-B92E-CBE0F591D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47CA59-5E9F-42FD-BEA5-1E90999D25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F15474-3060-4C78-99CA-66CC5C20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426EB-7BAC-42FD-B34A-051E5D2A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C48AA-52EF-40DA-88F9-CC984FC1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518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0B4DDE-6F8C-4A84-89E8-A58F5E44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86E229-B558-4F58-8D36-6989B6DB0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BA5FA5-BAA8-414E-8CF9-5AC8C9AA4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0676DB-9882-48C1-88F7-4206E6D9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CD7B65-0F95-43D6-AEF0-CF00B6C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966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DB2583-04EA-49FA-A33C-9338E3953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B30FEF-D3C8-4802-A9BA-98AD02D25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97A596-632C-4A86-B41D-F7AE31C5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4FCD15-8831-4DF9-B48E-AD001E27D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D47600-0F09-43EC-8B2F-96F8E8A1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512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BF22A-3E77-4CEF-9558-24CE8735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8279A-BCE2-46EF-8A09-F8326E17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75C828-24BD-4408-BD89-ACB083BB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F9656D-6FE9-4A73-8EE6-0E6E4089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CA0B96-7C41-4D68-B9D5-F64172893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321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F86DD-D56F-4DA5-A905-90E0609D6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93F265-4A0E-4827-BA90-E3424E03C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82209-14EB-4983-BDF1-A6A8A9221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B1A2F7-AC17-4D57-8B7B-8B6D3795A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8720DA-F67A-4A29-B060-E20332DF6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47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81A9D-6EA7-482E-83EF-9D7F4105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7540C-78CB-4D2A-8189-77E395482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E575CE8-B05E-41C5-AAB8-681B27CA0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7D88DE-51DA-4759-8616-17703DE11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BFAE80-30D5-4527-AEA1-A4055C07E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FDCD7B-CCAC-4E74-9F97-D88263F91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929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D1E5C-694E-4EBE-B1EC-9775F497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F48D39-921E-4270-8BC7-DB7966198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D312C0-2AE7-47FC-A33F-21CA24033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6B6F32-6482-46CE-992A-8079BF25F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DCF872-DCFB-4AAB-8210-B677EE20E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492C588-4B03-49FA-916B-D7BF6460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95E9BB-A793-4BDC-99A7-91B6082B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B0766D-D38B-477B-8515-D2665A10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8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9128D-2141-4AFF-BFFF-7C38E4315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1BC6A74-CDC3-425E-B299-F89762DD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A58AF8-17FD-4C9B-93F3-69748AC25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7F60EF-2B74-4466-87AE-6F69B511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33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6C19A8-4A08-4D84-8184-116028C33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1C21D2E-7297-4BFB-9542-E22224126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CE8539-4C4E-4C3A-89E5-43B72DF4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853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1C3A6B-7B63-43B3-8EAA-49276639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1EBDA0-DF5B-4C69-835D-85F0E9307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E4E71D-5502-4C67-9E29-63577733A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1322BF-1848-438F-BF8A-40C909DE4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125065-B73A-4ADC-BD32-6791D3C9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00CB18-4D12-4478-8D3B-B50EF9CC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542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05820-3B2C-473D-9AA2-BC846BB0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E585AF-04AB-44CD-B21D-BF331E5C1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C0BDBD-D03D-4EE6-BAD6-599C856D3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465D76-DF75-4C51-9E70-E851265BC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764483-AF99-46C6-84F1-D37B51BF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B55BBC-017F-463F-83CF-68F118087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23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3F57E9-CD3E-4FF8-9732-5B753008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B86A4E-D0FE-4AD2-8143-CE2DE245F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B1B44E-8A26-47F7-B717-3E116FC3B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5E0E-1E8D-465F-B0A0-16CB69395D4E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2F2632-E2AA-4A20-B6DF-74B64B2D0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50E55-9759-4040-80C5-77E9ABF47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5243F-891A-4917-AD32-80768F286D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885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A52E5-5C5F-4023-973D-7A872E99CB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Projet A 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61719A-00C1-444A-A705-354E3F7CD6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Justin Roy</a:t>
            </a:r>
          </a:p>
        </p:txBody>
      </p:sp>
    </p:spTree>
    <p:extLst>
      <p:ext uri="{BB962C8B-B14F-4D97-AF65-F5344CB8AC3E}">
        <p14:creationId xmlns:p14="http://schemas.microsoft.com/office/powerpoint/2010/main" val="269592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1C088B-4567-4CBC-BD26-E6DBEFBC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168E67-FBFA-49B6-BE95-14A254520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dirty="0"/>
              <a:t>Où: Nouvelle-Zélande</a:t>
            </a:r>
          </a:p>
          <a:p>
            <a:pPr marL="0" indent="0">
              <a:buNone/>
            </a:pPr>
            <a:r>
              <a:rPr lang="fr-CA" sz="2000" dirty="0"/>
              <a:t>Quand: 7 juillet 1985</a:t>
            </a:r>
          </a:p>
          <a:p>
            <a:pPr marL="0" indent="0">
              <a:buNone/>
            </a:pPr>
            <a:r>
              <a:rPr lang="fr-CA" sz="2000" dirty="0"/>
              <a:t>Quoi: explosion du bateau</a:t>
            </a:r>
          </a:p>
          <a:p>
            <a:pPr marL="0" indent="0">
              <a:buNone/>
            </a:pPr>
            <a:r>
              <a:rPr lang="fr-CA" sz="2000" dirty="0"/>
              <a:t>Conséquence: mort du photographe</a:t>
            </a:r>
          </a:p>
          <a:p>
            <a:pPr marL="0" indent="0">
              <a:buNone/>
            </a:pPr>
            <a:r>
              <a:rPr lang="fr-CA" sz="2000" dirty="0"/>
              <a:t>Pourquoi est-il mort?: il voulais aller chercher son kodak</a:t>
            </a:r>
          </a:p>
          <a:p>
            <a:pPr marL="0" indent="0">
              <a:buNone/>
            </a:pPr>
            <a:r>
              <a:rPr lang="fr-CA" sz="2000" dirty="0"/>
              <a:t>Pays: France</a:t>
            </a:r>
          </a:p>
          <a:p>
            <a:pPr marL="0" indent="0">
              <a:buNone/>
            </a:pPr>
            <a:r>
              <a:rPr lang="fr-CA" sz="2000" dirty="0"/>
              <a:t>Ils voulait tester un arme nucléaire et Greenpeace voulait s’y interposer</a:t>
            </a:r>
          </a:p>
          <a:p>
            <a:pPr marL="0" indent="0">
              <a:buNone/>
            </a:pPr>
            <a:r>
              <a:rPr lang="fr-CA" sz="2000" dirty="0"/>
              <a:t>PM1: François Mitterrand</a:t>
            </a:r>
          </a:p>
          <a:p>
            <a:pPr marL="0" indent="0">
              <a:buNone/>
            </a:pPr>
            <a:r>
              <a:rPr lang="fr-CA" sz="2000" dirty="0"/>
              <a:t>Enquête: démission du ministre de la </a:t>
            </a:r>
            <a:r>
              <a:rPr lang="fr-CA" sz="2000" dirty="0" err="1"/>
              <a:t>défence</a:t>
            </a:r>
            <a:endParaRPr lang="fr-CA" sz="2000" dirty="0"/>
          </a:p>
          <a:p>
            <a:pPr marL="0" indent="0">
              <a:buNone/>
            </a:pPr>
            <a:r>
              <a:rPr lang="fr-CA" sz="2000" dirty="0"/>
              <a:t>Les services secrets voulaient saborder le navire</a:t>
            </a:r>
          </a:p>
        </p:txBody>
      </p:sp>
      <p:pic>
        <p:nvPicPr>
          <p:cNvPr id="2050" name="Picture 2" descr="34 years later - Remembering the Rainbow Warrior | Te Ao Māori News">
            <a:extLst>
              <a:ext uri="{FF2B5EF4-FFF2-40B4-BE49-F238E27FC236}">
                <a16:creationId xmlns:a16="http://schemas.microsoft.com/office/drawing/2014/main" id="{934F0A95-9576-431D-82DA-63F49EDF8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66" y="681037"/>
            <a:ext cx="1734167" cy="97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france drapeau">
            <a:extLst>
              <a:ext uri="{FF2B5EF4-FFF2-40B4-BE49-F238E27FC236}">
                <a16:creationId xmlns:a16="http://schemas.microsoft.com/office/drawing/2014/main" id="{725DC63E-C3D1-44D3-9B2D-A68BC4B22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47" y="3866124"/>
            <a:ext cx="398217" cy="26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281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Projet A 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A plasticage du Rainbow Warrior</dc:title>
  <dc:creator>CSBE</dc:creator>
  <cp:lastModifiedBy>CSBE</cp:lastModifiedBy>
  <cp:revision>3</cp:revision>
  <dcterms:created xsi:type="dcterms:W3CDTF">2022-11-11T16:34:30Z</dcterms:created>
  <dcterms:modified xsi:type="dcterms:W3CDTF">2022-11-11T16:44:48Z</dcterms:modified>
</cp:coreProperties>
</file>