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CC2B4-388D-4BAF-B0A6-E652503F42D5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43046-5F7E-4E8C-BE9D-555DC7A65EA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67646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CC2B4-388D-4BAF-B0A6-E652503F42D5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43046-5F7E-4E8C-BE9D-555DC7A65EA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58160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CC2B4-388D-4BAF-B0A6-E652503F42D5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43046-5F7E-4E8C-BE9D-555DC7A65EA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12152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CC2B4-388D-4BAF-B0A6-E652503F42D5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43046-5F7E-4E8C-BE9D-555DC7A65EA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92051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CC2B4-388D-4BAF-B0A6-E652503F42D5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43046-5F7E-4E8C-BE9D-555DC7A65EA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8332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CC2B4-388D-4BAF-B0A6-E652503F42D5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43046-5F7E-4E8C-BE9D-555DC7A65EA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82033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CC2B4-388D-4BAF-B0A6-E652503F42D5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43046-5F7E-4E8C-BE9D-555DC7A65EA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67062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CC2B4-388D-4BAF-B0A6-E652503F42D5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43046-5F7E-4E8C-BE9D-555DC7A65EA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32039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CC2B4-388D-4BAF-B0A6-E652503F42D5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43046-5F7E-4E8C-BE9D-555DC7A65EA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15794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CC2B4-388D-4BAF-B0A6-E652503F42D5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43046-5F7E-4E8C-BE9D-555DC7A65EA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3246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CC2B4-388D-4BAF-B0A6-E652503F42D5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43046-5F7E-4E8C-BE9D-555DC7A65EA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23757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CC2B4-388D-4BAF-B0A6-E652503F42D5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43046-5F7E-4E8C-BE9D-555DC7A65EA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3507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ADD284-EDAA-450B-A408-F4A80E3087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2996" y="2699863"/>
            <a:ext cx="3546008" cy="317465"/>
          </a:xfrm>
        </p:spPr>
        <p:txBody>
          <a:bodyPr>
            <a:noAutofit/>
          </a:bodyPr>
          <a:lstStyle/>
          <a:p>
            <a:r>
              <a:rPr lang="fr-CA" sz="4600" dirty="0" err="1">
                <a:latin typeface="Constantia" panose="02030602050306030303" pitchFamily="18" charset="0"/>
              </a:rPr>
              <a:t>Hiking</a:t>
            </a:r>
            <a:endParaRPr lang="fr-CA" sz="4600" dirty="0">
              <a:latin typeface="Constantia" panose="02030602050306030303" pitchFamily="18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DA169BE-474D-4519-B9DD-B46C5B055D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04447" y="3799493"/>
            <a:ext cx="3783106" cy="561171"/>
          </a:xfrm>
        </p:spPr>
        <p:txBody>
          <a:bodyPr/>
          <a:lstStyle/>
          <a:p>
            <a:r>
              <a:rPr lang="fr-CA" dirty="0"/>
              <a:t>By Justin Roy</a:t>
            </a:r>
          </a:p>
        </p:txBody>
      </p:sp>
      <p:pic>
        <p:nvPicPr>
          <p:cNvPr id="1026" name="Picture 2" descr="Mount Washington | USA Sehenswürdigkeiten - explorer.de">
            <a:extLst>
              <a:ext uri="{FF2B5EF4-FFF2-40B4-BE49-F238E27FC236}">
                <a16:creationId xmlns:a16="http://schemas.microsoft.com/office/drawing/2014/main" id="{9EFC0E8B-8677-42BB-AD63-7CDB99E1D1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872" y="3061842"/>
            <a:ext cx="1866256" cy="663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0065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4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Constantia</vt:lpstr>
      <vt:lpstr>Office Theme</vt:lpstr>
      <vt:lpstr>Hiking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Hiking</dc:title>
  <dc:creator>CSBE</dc:creator>
  <cp:lastModifiedBy>CSBE</cp:lastModifiedBy>
  <cp:revision>5</cp:revision>
  <dcterms:created xsi:type="dcterms:W3CDTF">2022-11-02T17:01:16Z</dcterms:created>
  <dcterms:modified xsi:type="dcterms:W3CDTF">2022-11-02T17:10:33Z</dcterms:modified>
</cp:coreProperties>
</file>