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C808A-8798-3E03-4C94-3E09DF05A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B12D2F-D7E3-806F-0E6A-8C9BE94DF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D81464-EAEA-877D-E035-29BDFFD63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6855F6-02AE-CBF5-1D56-A432E571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E2E651-E6D2-FBE6-026E-5167E605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947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A225C3-5F38-C032-0EC9-667416FF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D41345-0956-6463-0C32-30B45711F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DDAC49-946A-9D11-894D-E09260C91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CBB88A-642B-E7EE-C3E2-5AC4BC572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8E66E2-6A22-283A-9FDE-A043A0FE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495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43949F-AE35-3756-F7BF-A6BC26D63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779510-C453-5D47-616A-889709470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27B1F3-BD63-9079-C6D8-37F17630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C7452A-665A-1CAF-F624-67F3F053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19565-8BCB-F910-C10D-B0F098A40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012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26AD3-4F5B-922C-26C2-E079914F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03FCC-C636-DC3B-1F24-7C1C5C950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0C0C97-4BC2-7344-DEDE-D90B199D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C7F91-15D2-25F2-0B94-CBFDA9BC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FEF48-C36E-626B-F9B8-76F3E9FA9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488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103A5-5B08-8D5D-E948-47BAFE1E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E6CB26-45B6-FED2-AC04-4CE48C90D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B5B0A3-960B-D072-6577-995A3173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A27F7D-1244-1081-A4E0-D85D55EF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005359-A901-AF8B-CAC9-E4019EBF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405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225773-D79D-B0DE-BD69-CB8EDABB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F7E1CC-6FDF-6CA4-0945-87E5459D3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15E1FD-DA1B-27E0-9E66-B35520C98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6FC1F0-2CD5-E054-D30F-F1B17EB74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3DB6AD-E002-5541-DAFF-712757C66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EB463F-7ED7-7D05-EFDE-654715FA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649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74367-27A0-F5A1-AF70-B59DD9DC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F71325-7AA3-A93E-ED88-630DB1EF9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B1E6F2-4E76-7848-47B9-C0DD1446E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63A005-BDF2-26C8-7872-9E6FD0580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87A6F79-C168-ED88-A0D0-3C54B26C3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15D89D-2BE1-363A-28FB-FF9A048A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7B7C15-610A-94B9-BC78-984BBC015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6BDC226-3321-3759-E8C3-915492D1D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064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8A1D9-BAD6-1950-5261-A1FC5835D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700F57-252E-B899-C722-5983DDE1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86385F-D93F-DC22-31B1-5D1A91542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75CD78-7650-33CD-7B90-474743CA9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562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BCE3D6-5CEB-6E91-4E24-B8418FA2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7B6C552-6D29-993D-C117-24E5F737B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E89C3D-025E-3623-3BF1-AAD2BB5C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300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5F73F-9592-6A0E-4970-67A7DAA7D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777902-D950-CF14-5B86-14A0023D6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F1D6DE-C35C-3489-8653-BCD6C0F93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DF3FEE-C165-0316-1782-72D7F4D5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8724FF-C044-CBA9-A3C5-F49C3BB87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4DDAC7-2E45-0B6D-EA9E-0A75603D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71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A5C68E-1C01-1E6B-9A2E-F044E962E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876120-61BE-0C23-0CA1-F330011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A5155B-1E2E-4E9C-DE37-5D19D7C89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635DFF-7F18-03B6-5BC3-E9FCC0C56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D860DE-A176-3BE1-2A07-6B934A91E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C33E49-898C-6270-9104-1CFF012D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322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51E80A-81DA-51E9-EF29-227601EB4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02C5AD-3A5B-56FA-AFC6-CAE4241B2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375169-53B4-695A-7591-1ABA35C5B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917C4-6B00-4F7B-BE00-F861B7E8C5F7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699AC8-F61E-72FD-AA08-E93F79A056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D2DFE3-4E67-5F10-A3B0-19D7AE414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71371-8920-4DC3-88ED-939F0A9A70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08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43346C-D4F2-8060-50E2-2C74098E8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Mohs</a:t>
            </a:r>
            <a:r>
              <a:rPr lang="fr-CA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807868-2C2E-C90D-FA25-9C149396C7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Par: </a:t>
            </a:r>
            <a:r>
              <a:rPr lang="fr-CA" dirty="0" err="1"/>
              <a:t>dominique</a:t>
            </a:r>
            <a:r>
              <a:rPr lang="fr-CA" dirty="0"/>
              <a:t> </a:t>
            </a:r>
            <a:r>
              <a:rPr lang="fr-CA" dirty="0" err="1"/>
              <a:t>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3748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8D71D-E596-BF74-6316-47BC909C5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Mohs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4E9C3B-433A-A7B3-9242-2E02A78E3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Nom: </a:t>
            </a:r>
            <a:r>
              <a:rPr lang="fr-CA" dirty="0" err="1"/>
              <a:t>Mohs</a:t>
            </a:r>
            <a:endParaRPr lang="fr-CA" dirty="0"/>
          </a:p>
          <a:p>
            <a:r>
              <a:rPr lang="fr-CA" dirty="0"/>
              <a:t>Nom au complet: </a:t>
            </a:r>
            <a:r>
              <a:rPr lang="fr-CA" dirty="0" err="1"/>
              <a:t>Frederich</a:t>
            </a:r>
            <a:r>
              <a:rPr lang="fr-CA" dirty="0"/>
              <a:t> </a:t>
            </a:r>
            <a:r>
              <a:rPr lang="fr-CA" dirty="0" err="1"/>
              <a:t>Mohs</a:t>
            </a:r>
            <a:endParaRPr lang="fr-CA" dirty="0"/>
          </a:p>
          <a:p>
            <a:r>
              <a:rPr lang="fr-CA" dirty="0"/>
              <a:t>Période de temps:1773-1839</a:t>
            </a:r>
          </a:p>
          <a:p>
            <a:r>
              <a:rPr lang="fr-CA" dirty="0"/>
              <a:t>Nationalité: Allemand</a:t>
            </a:r>
          </a:p>
          <a:p>
            <a:r>
              <a:rPr lang="fr-CA" dirty="0"/>
              <a:t>Découverte: Dureté des minéraux</a:t>
            </a:r>
          </a:p>
          <a:p>
            <a:endParaRPr lang="fr-CA" dirty="0"/>
          </a:p>
        </p:txBody>
      </p:sp>
      <p:pic>
        <p:nvPicPr>
          <p:cNvPr id="1026" name="Picture 2" descr="allemand - LAROUSSE">
            <a:extLst>
              <a:ext uri="{FF2B5EF4-FFF2-40B4-BE49-F238E27FC236}">
                <a16:creationId xmlns:a16="http://schemas.microsoft.com/office/drawing/2014/main" id="{9B4ECB56-E032-C566-8BA8-C31E26996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585" y="517583"/>
            <a:ext cx="2067622" cy="124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Echelle de Mohs - Minéraux et Cristaux">
            <a:extLst>
              <a:ext uri="{FF2B5EF4-FFF2-40B4-BE49-F238E27FC236}">
                <a16:creationId xmlns:a16="http://schemas.microsoft.com/office/drawing/2014/main" id="{7B994CAC-81A3-8044-0B9A-8935EBC18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1905" y="1421064"/>
            <a:ext cx="1872531" cy="211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ow hard is mineral hardness? - GEOetc">
            <a:extLst>
              <a:ext uri="{FF2B5EF4-FFF2-40B4-BE49-F238E27FC236}">
                <a16:creationId xmlns:a16="http://schemas.microsoft.com/office/drawing/2014/main" id="{5863C946-9DB0-E351-DED0-B7CC9A223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8183" y="4052322"/>
            <a:ext cx="1234816" cy="1605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341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Mohs </vt:lpstr>
      <vt:lpstr>Mohs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Mohs</dc:title>
  <dc:creator>droy12 Dominique</dc:creator>
  <cp:lastModifiedBy>droy12 Dominique</cp:lastModifiedBy>
  <cp:revision>1</cp:revision>
  <dcterms:created xsi:type="dcterms:W3CDTF">2023-04-20T16:06:45Z</dcterms:created>
  <dcterms:modified xsi:type="dcterms:W3CDTF">2023-04-20T16:23:05Z</dcterms:modified>
</cp:coreProperties>
</file>