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8" d="100"/>
          <a:sy n="88" d="100"/>
        </p:scale>
        <p:origin x="2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1B95D5-3119-485C-89BA-7F804D25D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529F5C3-FB21-41EE-8A00-7477BF80A1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CC7319-A90C-4F1B-A4A8-7506810FE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86CE3-1749-425A-B41F-54CB7DE483E3}" type="datetimeFigureOut">
              <a:rPr lang="fr-CA" smtClean="0"/>
              <a:t>2022-11-14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224804-FC2E-4000-BC52-2FC3797D7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CD23C0-C1B0-4165-A216-0D6596768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93CB-D44D-4154-869D-98437EFE42A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26166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9383A3-4F14-4577-BD4D-D2C620A2D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132986C-86EB-46A4-8F86-08028D6F7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CFA5EE-0121-45BE-9E15-67C1E8CF3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86CE3-1749-425A-B41F-54CB7DE483E3}" type="datetimeFigureOut">
              <a:rPr lang="fr-CA" smtClean="0"/>
              <a:t>2022-11-14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B6295A-3ACD-486A-A3E2-C3D8C63D7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14DFEB-AFD2-4638-B51F-89C279D19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93CB-D44D-4154-869D-98437EFE42A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36009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143C372-3D14-44C2-9DBB-CF13D4CB7B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9804041-4EA0-48C7-8838-1F5F7FF5CA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749158-42A8-4A1B-835A-EDA7D78B7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86CE3-1749-425A-B41F-54CB7DE483E3}" type="datetimeFigureOut">
              <a:rPr lang="fr-CA" smtClean="0"/>
              <a:t>2022-11-14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793423-14C7-4E31-9DF8-4A7CC84BF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4EC356E-2301-4F3F-A86B-043C13AE4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93CB-D44D-4154-869D-98437EFE42A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4150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D43271-4104-459C-8152-A85E230BB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4CE82D-7C05-448F-9ADD-E6629F6FE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631619-05EE-48A8-ADFE-31C42E8E1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86CE3-1749-425A-B41F-54CB7DE483E3}" type="datetimeFigureOut">
              <a:rPr lang="fr-CA" smtClean="0"/>
              <a:t>2022-11-14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84A19A-EEAE-4CCC-AC3F-2AFD1EDC4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E79885-6E54-40C6-BE0E-655C1CDF4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93CB-D44D-4154-869D-98437EFE42A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85803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4B1A38-FD01-428C-8ECE-2E1430891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C2380D0-DCCC-4A16-86EC-EE15DABE2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17FBFF-0EE2-4053-AF10-5B0913C96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86CE3-1749-425A-B41F-54CB7DE483E3}" type="datetimeFigureOut">
              <a:rPr lang="fr-CA" smtClean="0"/>
              <a:t>2022-11-14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B44BEA-863F-4F94-AFBF-A69B975D4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E1CC66-35B8-4D50-AAC3-238C7DB4D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93CB-D44D-4154-869D-98437EFE42A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23749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E107D9-46F9-42C7-A52F-8131D1A90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95DEB3-BAB8-4DFA-A384-F96ACCFA79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498A01A-7303-46ED-A0D9-63A824C25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FD66377-9FE6-4F15-A010-5C1448C7B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86CE3-1749-425A-B41F-54CB7DE483E3}" type="datetimeFigureOut">
              <a:rPr lang="fr-CA" smtClean="0"/>
              <a:t>2022-11-14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EB48FCF-F24D-4ABE-84AF-C5E60ED50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1F86A26-E598-41BD-8300-7BB2D905E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93CB-D44D-4154-869D-98437EFE42A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87135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8EB488-E508-4F61-8A85-D48F69C4F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94CDD83-F8AD-47B6-B96E-5FCD8EDA8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CB70B8D-1577-43F4-9216-0147D45F05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62609A1-5639-4F55-8882-974E2538FF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EF04F16-56D5-4FE5-AD15-693DE49A64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2565F44-B22A-4315-8DD5-899001378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86CE3-1749-425A-B41F-54CB7DE483E3}" type="datetimeFigureOut">
              <a:rPr lang="fr-CA" smtClean="0"/>
              <a:t>2022-11-14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625CD88-F161-4041-80A5-5798095F8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0EDFF92-3429-419D-B120-EF05FBE85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93CB-D44D-4154-869D-98437EFE42A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90592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FE946E-6161-4DA7-BBB0-2A0ADCDD4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92268F3-D724-4463-9C51-AA5B28CD4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86CE3-1749-425A-B41F-54CB7DE483E3}" type="datetimeFigureOut">
              <a:rPr lang="fr-CA" smtClean="0"/>
              <a:t>2022-11-14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02F5B1C-2C7D-47DC-A737-4E987D3DC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A992485-4319-4923-9CC7-7DCD35C5D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93CB-D44D-4154-869D-98437EFE42A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93017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1283308-3225-4ECC-915C-70F863248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86CE3-1749-425A-B41F-54CB7DE483E3}" type="datetimeFigureOut">
              <a:rPr lang="fr-CA" smtClean="0"/>
              <a:t>2022-11-14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B8CB586-8CAC-4E50-933D-D113C6D68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892C3BA-FFD8-4A7D-9FA7-236E5E1CB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93CB-D44D-4154-869D-98437EFE42A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73830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151B4A-C339-4B56-BFBA-5D96AB4C2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951C66-8999-426C-BDD3-1776C0432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72C08E1-4F15-45B9-96EA-800817D783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5587265-2ACE-4FBD-906F-1B46DB873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86CE3-1749-425A-B41F-54CB7DE483E3}" type="datetimeFigureOut">
              <a:rPr lang="fr-CA" smtClean="0"/>
              <a:t>2022-11-14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3E69C0-6193-42A2-8E76-B58C5D03C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2910185-E949-4B97-B799-B8CB9D349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93CB-D44D-4154-869D-98437EFE42A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70010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B39541-0D2D-422C-AD3A-DCC00997C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053994B-B08D-4CA8-B6F6-FC86589BA1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AD0F2B0-34C7-4AEE-AA05-E824BFEFB6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7450B3F-FE6F-4B9D-AFEF-026F55078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86CE3-1749-425A-B41F-54CB7DE483E3}" type="datetimeFigureOut">
              <a:rPr lang="fr-CA" smtClean="0"/>
              <a:t>2022-11-14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8CE95EC-465C-4BA4-86FF-66808BCE3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82CDD96-D0CB-401A-9D5A-A82D58ABF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93CB-D44D-4154-869D-98437EFE42A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72843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42995FC-BAC7-4E02-9D31-985E11BC4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90DD000-D4B4-48BA-A153-C5BF65C66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B4B96E-37AF-4E76-8DB1-40B83DB183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86CE3-1749-425A-B41F-54CB7DE483E3}" type="datetimeFigureOut">
              <a:rPr lang="fr-CA" smtClean="0"/>
              <a:t>2022-11-14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FC4F4F-2B3A-4056-8DFF-D88827C6FD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552651-7BBB-4C51-BA37-3E9C1E7DE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393CB-D44D-4154-869D-98437EFE42A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31941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92C20D-3547-412E-A3D8-2175F1B3C4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Watt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6088FFB-1A4E-43BC-835A-6F6A5586B5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7939" y="3774160"/>
            <a:ext cx="9144000" cy="1655762"/>
          </a:xfrm>
        </p:spPr>
        <p:txBody>
          <a:bodyPr/>
          <a:lstStyle/>
          <a:p>
            <a:r>
              <a:rPr lang="fr-CA" dirty="0"/>
              <a:t>Par Dominique Roy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082CB80-9A1B-49E1-BE7D-2F84F2571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7934" y="164637"/>
            <a:ext cx="3286913" cy="238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969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2E6BDAB9-21EA-489C-9DC9-739E7CE5C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668921" y="1255335"/>
            <a:ext cx="9144000" cy="1655762"/>
          </a:xfrm>
        </p:spPr>
        <p:txBody>
          <a:bodyPr>
            <a:noAutofit/>
          </a:bodyPr>
          <a:lstStyle/>
          <a:p>
            <a:r>
              <a:rPr lang="fr-CA" dirty="0"/>
              <a:t>Nom: James watt </a:t>
            </a:r>
          </a:p>
          <a:p>
            <a:r>
              <a:rPr lang="fr-CA" dirty="0"/>
              <a:t>Nationalité: Anglais</a:t>
            </a:r>
          </a:p>
          <a:p>
            <a:r>
              <a:rPr lang="fr-CA" dirty="0"/>
              <a:t>Drapeau:</a:t>
            </a:r>
          </a:p>
          <a:p>
            <a:r>
              <a:rPr lang="fr-CA" dirty="0"/>
              <a:t> Période de temps: 1736 à 1819</a:t>
            </a:r>
          </a:p>
          <a:p>
            <a:r>
              <a:rPr lang="fr-CA" dirty="0"/>
              <a:t> </a:t>
            </a:r>
            <a:r>
              <a:rPr lang="fr-CA" dirty="0" err="1"/>
              <a:t>Oeuvre</a:t>
            </a:r>
            <a:r>
              <a:rPr lang="fr-CA" dirty="0"/>
              <a:t> : Machine a vapeur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63CD820-8460-430C-A14B-487069732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97610"/>
            <a:ext cx="2645040" cy="1915450"/>
          </a:xfrm>
          <a:prstGeom prst="rect">
            <a:avLst/>
          </a:prstGeom>
        </p:spPr>
      </p:pic>
      <p:pic>
        <p:nvPicPr>
          <p:cNvPr id="1026" name="Picture 2" descr="James Watt - Wikipedia">
            <a:extLst>
              <a:ext uri="{FF2B5EF4-FFF2-40B4-BE49-F238E27FC236}">
                <a16:creationId xmlns:a16="http://schemas.microsoft.com/office/drawing/2014/main" id="{2F1926C1-63ED-4F0B-BAD5-659FA2AFE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770" y="4256609"/>
            <a:ext cx="20955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mment savoir si le drapeau britannique, l'Union Jack, est à l'endroit ou  à l'envers ? - Quora">
            <a:extLst>
              <a:ext uri="{FF2B5EF4-FFF2-40B4-BE49-F238E27FC236}">
                <a16:creationId xmlns:a16="http://schemas.microsoft.com/office/drawing/2014/main" id="{0FD3FE4C-4CBA-4EB5-A758-E6A93C47F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771" y="2522765"/>
            <a:ext cx="2848277" cy="142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25989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</Words>
  <Application>Microsoft Office PowerPoint</Application>
  <PresentationFormat>Grand écran</PresentationFormat>
  <Paragraphs>7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Watt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Watt</dc:title>
  <dc:creator>CSBE</dc:creator>
  <cp:lastModifiedBy>CSBE</cp:lastModifiedBy>
  <cp:revision>1</cp:revision>
  <dcterms:created xsi:type="dcterms:W3CDTF">2022-11-14T17:00:19Z</dcterms:created>
  <dcterms:modified xsi:type="dcterms:W3CDTF">2022-11-14T17:00:34Z</dcterms:modified>
</cp:coreProperties>
</file>