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4A3CA-039A-4B8A-B268-6A00C0B3B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6198DB-9567-4F94-9B3B-7BB931377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6B4D12-3546-4EE4-A4C7-FCCFCD23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91D069-1621-4D8C-97E1-DA37FE096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1C4C44-9D62-4152-9287-F0821BB8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871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AE8636-E821-4E65-B124-D11E01479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A02C0D-743A-46C3-AB00-9DBB32396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595F61-A0A2-4D9A-99EE-8E842ECF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FB2F1D-2C04-4051-B1FD-A88A7B16D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9CB8B7-1CDB-4EC4-8759-D449D669E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815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3FF9AD-B92A-42C0-A6A9-DAB395472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BBDBFE-FE95-4F1E-91DD-66B9152EA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79F125-6B1C-47BE-A96A-855468E1F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4104BF-E0AD-40C5-A34F-B7EE0440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9DA3C7-2264-4738-AFAD-34E8EAE3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837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482905-7C55-4F30-8A26-FF764699F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4E518E-3B59-4D51-81C4-7EC9B2E16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C7FF0-4D9B-4222-A9ED-5469FCE1B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F1B892-3227-448E-95DD-439390364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107B31-79C0-4E03-ACAF-CBBB274B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11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C43A3-EE9F-4DB1-8A38-14F9AEC38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A8652A-2C91-4C8C-B8F9-7B09A887F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23E7EE-C3E9-42CF-BCA0-A0EC96E56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60B704-101F-44F0-8F4C-60DDFDCF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8311F9-2873-48E9-A457-0EB119D5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701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44C02-8ACC-4E7D-8274-861C1D700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A8FC99-5303-4806-8363-9465B33CA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D5C535-6483-4C8C-9365-B30C3DD1A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37137D-3238-4965-88AB-827021A1A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67DF3F-1FDE-410D-B228-2AE04C40B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FB2CB0-2D9C-497B-8670-2BACE85F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207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0F371-2DF8-490E-A23E-EA2DA223C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6E3246-9503-42F7-A44C-75C2D0B70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FCE7BC-6185-48B5-89C2-3EAAEA97C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B42F6B-D762-4CD9-BD09-F24B31A69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4393F6F-5ABA-40C5-BA3F-4D3C23897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1CEE0E1-2489-4B8B-8DDD-EFABA843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D36D10-7BC1-4121-9C89-0912F1158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050A65C-B1C0-4F74-A203-9904A736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465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D49F0D-3240-49C4-88F5-40EB69E8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09E885A-CEFF-4CAD-8C04-77A8C3850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13042E-239E-404E-9093-B913CE357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B4F813-D22F-4C64-B5E3-60A935894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356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D19E04-E82C-42E9-B370-64EDCC28A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731EA9-A08C-4536-BF8E-688D9289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185355-DB84-4A2E-A82E-446D5D8D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883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AB33AF-13D6-4336-A34E-F3793BF93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15F45A-1F2A-4298-AEA7-C7FF1FD28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39519D-CC88-4EB7-BFDD-171301F31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963332-6489-4E8E-BBFD-D9A276EE5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4B6C03-D647-4EEE-A38E-A7D1E515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9126E7-985E-4D5F-8DA8-666B6CB5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312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A65EC7-F76B-4853-AB39-D6E206B3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02E98DC-3FEA-4FBE-A1FB-05298503A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1E1356-7DAE-44E0-9AF0-EE6B7E1DA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387094-40DC-485C-9DD0-837006BF1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86EE92-C6CA-4F0A-9A19-5865D1B40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809AE7-7A88-4CAD-AA0C-340B1EF6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68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DB04810-CDDD-4283-A074-C79829BAA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9C6B4F-44FB-491C-BB73-655612373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A73963-56F1-4E47-92C9-64911E7C16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37EFB-5E84-43C1-85C1-4CF5621E0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50A-50B7-4E5F-AE37-2294447B4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9CCDAE-77DB-4B63-B3EC-2EEB62A62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56B7B-4E03-4FCB-9FA7-736B18B7CD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B6DCB5-0113-430A-A35D-5E2124DA22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Lavoisier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0E2AD1-1593-406C-B4EA-676767B29E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dominique</a:t>
            </a:r>
            <a:r>
              <a:rPr lang="fr-CA" dirty="0"/>
              <a:t> </a:t>
            </a:r>
            <a:r>
              <a:rPr lang="fr-CA" dirty="0" err="1"/>
              <a:t>roy</a:t>
            </a:r>
            <a:endParaRPr lang="fr-CA" dirty="0"/>
          </a:p>
        </p:txBody>
      </p:sp>
      <p:pic>
        <p:nvPicPr>
          <p:cNvPr id="2050" name="Picture 2" descr="Antoine Lavoisier - Wikipedia">
            <a:extLst>
              <a:ext uri="{FF2B5EF4-FFF2-40B4-BE49-F238E27FC236}">
                <a16:creationId xmlns:a16="http://schemas.microsoft.com/office/drawing/2014/main" id="{BF657E55-3FF9-4922-8CE3-2466175C9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998" y="155171"/>
            <a:ext cx="3220122" cy="371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3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71B586-1E6D-4D89-847E-669F3CE60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974" y="6210730"/>
            <a:ext cx="9144000" cy="2387600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B1ADC3-5943-42DA-9E1C-B9D9C30B4E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871" y="126403"/>
            <a:ext cx="9144000" cy="1828800"/>
          </a:xfrm>
        </p:spPr>
        <p:txBody>
          <a:bodyPr>
            <a:noAutofit/>
          </a:bodyPr>
          <a:lstStyle/>
          <a:p>
            <a:pPr algn="l"/>
            <a:r>
              <a:rPr lang="fr-CA" sz="3200" b="1" dirty="0"/>
              <a:t>Nom: Antoine Lavoisier</a:t>
            </a:r>
          </a:p>
          <a:p>
            <a:pPr algn="l"/>
            <a:r>
              <a:rPr lang="fr-CA" sz="3200" b="1" dirty="0"/>
              <a:t>Image:</a:t>
            </a:r>
          </a:p>
          <a:p>
            <a:pPr algn="l"/>
            <a:r>
              <a:rPr lang="fr-CA" sz="3200" b="1" dirty="0"/>
              <a:t> Nationalité: Français</a:t>
            </a:r>
          </a:p>
          <a:p>
            <a:pPr algn="l"/>
            <a:r>
              <a:rPr lang="fr-CA" sz="3200" b="1" dirty="0"/>
              <a:t>Drapeau: </a:t>
            </a:r>
          </a:p>
          <a:p>
            <a:pPr algn="l"/>
            <a:r>
              <a:rPr lang="fr-CA" sz="3200" b="1" dirty="0"/>
              <a:t>Période de temps: </a:t>
            </a:r>
            <a:r>
              <a:rPr lang="en-US" sz="3200" dirty="0">
                <a:solidFill>
                  <a:srgbClr val="202124"/>
                </a:solidFill>
                <a:latin typeface="arial" panose="020B0604020202020204" pitchFamily="34" charset="0"/>
              </a:rPr>
              <a:t>1743, 1794</a:t>
            </a:r>
          </a:p>
          <a:p>
            <a:pPr algn="l"/>
            <a:endParaRPr lang="fr-CA" sz="3200" b="1" dirty="0"/>
          </a:p>
          <a:p>
            <a:pPr algn="l"/>
            <a:r>
              <a:rPr lang="fr-CA" sz="3200" b="1" dirty="0"/>
              <a:t> Découverte, </a:t>
            </a:r>
            <a:r>
              <a:rPr lang="fr-CA" sz="3200" b="1" dirty="0" err="1"/>
              <a:t>oeuvre</a:t>
            </a:r>
            <a:r>
              <a:rPr lang="fr-CA" sz="3200" b="1" dirty="0"/>
              <a:t>:</a:t>
            </a:r>
          </a:p>
        </p:txBody>
      </p:sp>
      <p:pic>
        <p:nvPicPr>
          <p:cNvPr id="1026" name="Picture 2" descr="Antoine Lavoisier">
            <a:extLst>
              <a:ext uri="{FF2B5EF4-FFF2-40B4-BE49-F238E27FC236}">
                <a16:creationId xmlns:a16="http://schemas.microsoft.com/office/drawing/2014/main" id="{64AD52F5-2640-411D-BCAB-87F6C0F22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188" y="59729"/>
            <a:ext cx="1547812" cy="189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ançais - LAROUSSE">
            <a:extLst>
              <a:ext uri="{FF2B5EF4-FFF2-40B4-BE49-F238E27FC236}">
                <a16:creationId xmlns:a16="http://schemas.microsoft.com/office/drawing/2014/main" id="{03BC2B0E-138A-43F1-B81C-A34F3A32E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450" y="704411"/>
            <a:ext cx="2229971" cy="149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antoine lavoisier decouverte">
            <a:extLst>
              <a:ext uri="{FF2B5EF4-FFF2-40B4-BE49-F238E27FC236}">
                <a16:creationId xmlns:a16="http://schemas.microsoft.com/office/drawing/2014/main" id="{00FB07BD-C615-4937-A64C-3B1B09AB2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632" y="3429000"/>
            <a:ext cx="3360056" cy="190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616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Thème Office</vt:lpstr>
      <vt:lpstr>Lavoisier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Lavoisier </dc:title>
  <dc:creator>CSBE</dc:creator>
  <cp:lastModifiedBy>CSBE</cp:lastModifiedBy>
  <cp:revision>1</cp:revision>
  <dcterms:created xsi:type="dcterms:W3CDTF">2022-11-11T17:11:14Z</dcterms:created>
  <dcterms:modified xsi:type="dcterms:W3CDTF">2022-11-11T17:13:47Z</dcterms:modified>
</cp:coreProperties>
</file>