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8" d="100"/>
          <a:sy n="88" d="100"/>
        </p:scale>
        <p:origin x="6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A60DCF-3EE8-4B92-99FF-5FAD24381C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A969D34-BB61-44D4-B97C-76E0F3A037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159CCF8-A4E6-432E-B409-1BEF34104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A5A6A-D220-40DB-8F2E-B8BF0BE8496C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C1A6B3-2AB1-46E2-9DC3-EF11FC457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5434FAA-EE84-4DDD-BC17-5C65D241E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5F32A-F53F-435E-A93D-4394EFE4A90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34472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FC99BC-199E-4361-B236-A33A5B6B0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B52CAB5-AD01-45C1-8A32-855191ADAA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8EAEF84-0C1E-4DDE-A99E-133AD16C8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A5A6A-D220-40DB-8F2E-B8BF0BE8496C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2AED352-38AD-4F58-8E2C-D0E9FA844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700D5E-9D8A-4B08-B53F-D2C2E3124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5F32A-F53F-435E-A93D-4394EFE4A90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78935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7785661-78CB-4374-AD2F-3A1C9B68D6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5017194-CF2C-49E8-BD22-6390CBB2ED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2A80082-5C86-47FE-A052-89A40A6DC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A5A6A-D220-40DB-8F2E-B8BF0BE8496C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D13E1AB-C205-41C6-BE32-4120D2C19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97AFC29-0F50-4FA7-A719-F9371EA5F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5F32A-F53F-435E-A93D-4394EFE4A90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8108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5AA52B-FFB0-41D8-88F8-E7D5C1A65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BF3C50-B02C-44F0-A945-9C4084F638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C2856D6-1CE3-42C3-8059-A6A8ECCF4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A5A6A-D220-40DB-8F2E-B8BF0BE8496C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311960-857A-47C7-8210-1B1467EE7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9AD3427-DE3A-44B8-9A74-6A66F2989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5F32A-F53F-435E-A93D-4394EFE4A90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44098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57CBB4-4577-4E42-AB09-1D532BDA3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267BFF6-412E-41D0-ADAF-BCFA687E7A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67B94AE-401D-4D1D-A8B5-C5DD246A3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A5A6A-D220-40DB-8F2E-B8BF0BE8496C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056899-E6AC-42F4-B76A-FFA5D5940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52FE3C6-B9B5-44F9-8900-0AE166040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5F32A-F53F-435E-A93D-4394EFE4A90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69162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A078DD-C99A-46F8-ADDC-51765A0F4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A5CBA99-AAAC-4D49-95CB-F78DB017A3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DD00063-1CC7-4776-806C-0143F31FD6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39D89F5-3113-4161-BA84-0C5A9B6FD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A5A6A-D220-40DB-8F2E-B8BF0BE8496C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1A7D056-EF93-4E8E-AF05-3D19EBEE3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90AC6C9-FA4B-423C-8CE5-3006899F8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5F32A-F53F-435E-A93D-4394EFE4A90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22172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D07529-E8B4-415B-A094-619B326BC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51513AD-DB76-4EE8-A533-371A611E60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BDA794A-48B1-4A36-80F3-41CBAAD309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3E4912D-6DA9-4D7E-8E6D-E02AC00387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148B2B4-6D48-4DCB-A77E-9B1C2F7F56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B4081A9-52AC-44F6-95C3-F1945C2FE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A5A6A-D220-40DB-8F2E-B8BF0BE8496C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FA5E1DA-14F6-4F09-B6C8-642713701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B4DB31E-9A5A-4023-9518-A182F602E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5F32A-F53F-435E-A93D-4394EFE4A90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05475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039FCF-506A-45F2-86F7-C27BC121E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45AB109-CCC4-45B6-9D30-36963BB64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A5A6A-D220-40DB-8F2E-B8BF0BE8496C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BFF2883-5CB2-41C3-833F-C60C7C79B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AF12BBA-BAE8-433C-A701-08415672B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5F32A-F53F-435E-A93D-4394EFE4A90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23721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08B823B-B73F-43B1-B8F7-A412E2184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A5A6A-D220-40DB-8F2E-B8BF0BE8496C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8E9AE9D-4D82-4049-B7BC-E45C18E61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BA5FB7D-08BA-414E-9E77-5270CA1BF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5F32A-F53F-435E-A93D-4394EFE4A90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48072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8B3FC7-2453-4888-98D5-3CE23A714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220DC3B-3B61-444D-8FE7-7A078195B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CEF86BB-2A67-457A-9827-6C79CE38DA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943C53C-DDE9-4A8F-B952-3BDF2CD93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A5A6A-D220-40DB-8F2E-B8BF0BE8496C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D731A53-9EAC-4BB6-9466-52ADE37C2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9F5A740-48CE-47FB-B4D2-E02E771F4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5F32A-F53F-435E-A93D-4394EFE4A90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79922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FA015E-C2CF-407B-BE47-0CD1EFA2D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1195CE9-4092-46F8-A55F-90AFA6B32F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F30A9A4-65E0-4334-BD1B-1A84537BCD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D04BBE1-0855-4318-B0A3-6BDAA8537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A5A6A-D220-40DB-8F2E-B8BF0BE8496C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28C48A6-FF65-4E8F-BCD0-2FF317CEA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AC5A0EA-7B3D-44ED-8A8E-0666805F4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5F32A-F53F-435E-A93D-4394EFE4A90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94684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1BBC448-8D14-4AEB-A475-EBEDEB924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A7996B4-2203-4D04-B11F-653EE6C63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32CB001-0DA7-4DF1-B976-02801F7103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A5A6A-D220-40DB-8F2E-B8BF0BE8496C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359B5BD-8F5D-46AE-8A9F-F76D8A98A4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7C1B451-0FEE-41FD-B9A9-BAE6EA2316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5F32A-F53F-435E-A93D-4394EFE4A90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17455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53057F-50BE-42AD-A422-6DF77508FC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63043" y="703078"/>
            <a:ext cx="6629400" cy="1511980"/>
          </a:xfrm>
        </p:spPr>
        <p:txBody>
          <a:bodyPr/>
          <a:lstStyle/>
          <a:p>
            <a:r>
              <a:rPr lang="fr-CA" dirty="0" err="1"/>
              <a:t>Galilé</a:t>
            </a:r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B017E11-DBAE-4A5B-B833-C110E9B1E7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05743" y="878682"/>
            <a:ext cx="9144000" cy="1655762"/>
          </a:xfrm>
        </p:spPr>
        <p:txBody>
          <a:bodyPr/>
          <a:lstStyle/>
          <a:p>
            <a:r>
              <a:rPr lang="fr-CA" dirty="0"/>
              <a:t>Par Dominique Roy</a:t>
            </a:r>
          </a:p>
        </p:txBody>
      </p:sp>
      <p:pic>
        <p:nvPicPr>
          <p:cNvPr id="1026" name="Picture 2" descr="Biographie | Galilée - Physicien et astronome | Futura Sciences">
            <a:extLst>
              <a:ext uri="{FF2B5EF4-FFF2-40B4-BE49-F238E27FC236}">
                <a16:creationId xmlns:a16="http://schemas.microsoft.com/office/drawing/2014/main" id="{CEA70019-7CFE-4BBD-BF0C-94A4F5A96B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741" y="-35605"/>
            <a:ext cx="4719918" cy="4349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001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1165DD-4B49-482C-805F-40030DD8E9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6894" y="207963"/>
            <a:ext cx="9144000" cy="2387600"/>
          </a:xfrm>
        </p:spPr>
        <p:txBody>
          <a:bodyPr/>
          <a:lstStyle/>
          <a:p>
            <a:r>
              <a:rPr lang="fr-CA" dirty="0"/>
              <a:t>Galileo </a:t>
            </a:r>
            <a:r>
              <a:rPr lang="fr-CA" dirty="0" err="1"/>
              <a:t>Galéli</a:t>
            </a:r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CBAE5CB-2CDA-4A0C-8BAB-32B1669C8A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62400" y="2595563"/>
            <a:ext cx="9144000" cy="1655762"/>
          </a:xfrm>
        </p:spPr>
        <p:txBody>
          <a:bodyPr/>
          <a:lstStyle/>
          <a:p>
            <a:r>
              <a:rPr lang="fr-CA" dirty="0"/>
              <a:t>Italien</a:t>
            </a:r>
          </a:p>
        </p:txBody>
      </p:sp>
      <p:pic>
        <p:nvPicPr>
          <p:cNvPr id="2050" name="Picture 2" descr="Wall Mural Drapeau carte italien - PIXERS.CA">
            <a:extLst>
              <a:ext uri="{FF2B5EF4-FFF2-40B4-BE49-F238E27FC236}">
                <a16:creationId xmlns:a16="http://schemas.microsoft.com/office/drawing/2014/main" id="{0F6C7491-02BD-40BF-84E8-A64EC7E649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177" y="89694"/>
            <a:ext cx="6017079" cy="7261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1374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5AD1AD-8EF7-4998-A871-86E33C573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29811"/>
            <a:ext cx="10515600" cy="1325563"/>
          </a:xfrm>
        </p:spPr>
        <p:txBody>
          <a:bodyPr/>
          <a:lstStyle/>
          <a:p>
            <a:r>
              <a:rPr lang="fr-CA" dirty="0"/>
              <a:t>De </a:t>
            </a:r>
            <a:r>
              <a:rPr lang="fr-CA" dirty="0">
                <a:sym typeface="Wingdings" panose="05000000000000000000" pitchFamily="2" charset="2"/>
              </a:rPr>
              <a:t> 15 Février 1564 à 8 janvier 1642</a:t>
            </a: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C358B50-1AD6-4E2D-8B30-15B1E31B75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8049" y="276524"/>
            <a:ext cx="10515600" cy="1046667"/>
          </a:xfrm>
        </p:spPr>
        <p:txBody>
          <a:bodyPr>
            <a:normAutofit/>
          </a:bodyPr>
          <a:lstStyle/>
          <a:p>
            <a:r>
              <a:rPr lang="fr-CA" sz="4800" dirty="0"/>
              <a:t>Période de Temps</a:t>
            </a:r>
          </a:p>
        </p:txBody>
      </p:sp>
      <p:pic>
        <p:nvPicPr>
          <p:cNvPr id="3076" name="Picture 4" descr="Top 10 pour la gestion du temps chez les enfants - NeuroSolution |  Neuropsychologie">
            <a:extLst>
              <a:ext uri="{FF2B5EF4-FFF2-40B4-BE49-F238E27FC236}">
                <a16:creationId xmlns:a16="http://schemas.microsoft.com/office/drawing/2014/main" id="{83E137DB-38C5-468C-87A4-46E81D4399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4357" y="2280323"/>
            <a:ext cx="6096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2023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925CDE-8B6C-4FC4-AB6A-04F91525B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Découverte </a:t>
            </a:r>
            <a:r>
              <a:rPr lang="fr-CA" dirty="0">
                <a:sym typeface="Wingdings" panose="05000000000000000000" pitchFamily="2" charset="2"/>
              </a:rPr>
              <a:t></a:t>
            </a:r>
            <a:r>
              <a:rPr lang="fr-CA" dirty="0"/>
              <a:t> Livre de Copernic</a:t>
            </a:r>
          </a:p>
        </p:txBody>
      </p:sp>
      <p:pic>
        <p:nvPicPr>
          <p:cNvPr id="4100" name="Picture 4" descr="Histoire-Géo Seconde: Nicolas Copernic : un astronome humaniste">
            <a:extLst>
              <a:ext uri="{FF2B5EF4-FFF2-40B4-BE49-F238E27FC236}">
                <a16:creationId xmlns:a16="http://schemas.microsoft.com/office/drawing/2014/main" id="{28C7A39B-E6E8-4C13-B865-4A8659D643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1457661"/>
            <a:ext cx="3712285" cy="2784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6F129CA-3E6E-4CD9-9698-0DC5079343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4440" y="158895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CA" dirty="0"/>
              <a:t>Héliocentrisme le soleil est au centre</a:t>
            </a:r>
          </a:p>
          <a:p>
            <a:pPr marL="0" indent="0">
              <a:buNone/>
            </a:pPr>
            <a:r>
              <a:rPr lang="fr-CA" b="1" dirty="0"/>
              <a:t>4 Preuves :</a:t>
            </a:r>
          </a:p>
          <a:p>
            <a:r>
              <a:rPr lang="fr-CA" dirty="0"/>
              <a:t>Le soleil a des taches </a:t>
            </a:r>
          </a:p>
          <a:p>
            <a:r>
              <a:rPr lang="fr-CA" dirty="0"/>
              <a:t>La lune a des cratère</a:t>
            </a:r>
          </a:p>
          <a:p>
            <a:r>
              <a:rPr lang="fr-CA" dirty="0"/>
              <a:t>Vénus a des phase</a:t>
            </a:r>
          </a:p>
          <a:p>
            <a:r>
              <a:rPr lang="fr-CA" dirty="0"/>
              <a:t>Jupiter a des lune</a:t>
            </a:r>
          </a:p>
        </p:txBody>
      </p:sp>
    </p:spTree>
    <p:extLst>
      <p:ext uri="{BB962C8B-B14F-4D97-AF65-F5344CB8AC3E}">
        <p14:creationId xmlns:p14="http://schemas.microsoft.com/office/powerpoint/2010/main" val="220175514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51</Words>
  <Application>Microsoft Office PowerPoint</Application>
  <PresentationFormat>Grand écran</PresentationFormat>
  <Paragraphs>13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Thème Office</vt:lpstr>
      <vt:lpstr>Galilé</vt:lpstr>
      <vt:lpstr>Galileo Galéli</vt:lpstr>
      <vt:lpstr>De  15 Février 1564 à 8 janvier 1642</vt:lpstr>
      <vt:lpstr>Découverte  Livre de Copernic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Galilé</dc:title>
  <dc:creator>CSBE</dc:creator>
  <cp:lastModifiedBy>CSBE</cp:lastModifiedBy>
  <cp:revision>2</cp:revision>
  <dcterms:created xsi:type="dcterms:W3CDTF">2022-05-16T14:21:58Z</dcterms:created>
  <dcterms:modified xsi:type="dcterms:W3CDTF">2022-05-16T14:29:09Z</dcterms:modified>
</cp:coreProperties>
</file>