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42A3C6-4295-4DD3-A3D8-7A3A10CC6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198A10F-1F03-4AED-B9EB-655F741A2F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C57117-77CF-442F-9A58-DD9EDB1A6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95E7C4-2549-4E30-BB6B-EDCCC06B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FABE99-40EA-428A-8BF6-96C12035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377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CF4D45-DE26-47F4-859B-65B0D5A6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9971A0-E817-44EA-BD76-27A6BA824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FCC3C3-58EB-4CDC-B73E-EC64D784F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32FF79-03EF-4624-8A13-41358DB99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E848C1-1F45-45D6-BBFC-F09C535F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048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D901AD-66E5-4160-9563-A8E90DC7B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5E33A65-F2E4-4782-8594-EBE2B65AB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B6B54B-20F7-4C5D-A63B-E6A7CD77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1741E6-AC5C-4209-B305-3C5F87951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7EA961-267E-460F-96CC-7E1731D01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295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F04D73-3979-4806-A772-C2F7BED0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481BC0-3186-4AC2-85B0-F5631A2E4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129C2A-4219-4C40-9DC1-F603D7F1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3C3555-358E-415C-8447-FCAEE4B4C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735AD4-ABFB-4F80-BA53-5C0296D83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0202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7C6440-0F0D-4E6A-8C29-6F01A74C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78477A-DFD4-460B-96F9-4AF926DD2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2F3979-ED1C-4CB9-9179-3E17B120C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0F1E65-F60A-4771-8318-19ED4F39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669A9C-547A-446B-8226-EEDCB181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837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6B69B6-E338-4CB3-86D2-D1A50EDB3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5B4AE1-F2E7-43C6-82BA-1A2F06592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434E07-1586-42C0-8C4D-55A91884D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87EAF6-8AD0-4EEA-8EF0-D0059B274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7D27E2-8EBC-4341-A84E-BE02C19B5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AB5884-9A64-4A2A-A2D7-6D35D9C37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068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3B3305-A92D-480C-A371-C399AEFF5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E21884-6E8C-4707-865C-A1BA133AC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EF7D54F-7A98-4458-B73E-28BC99FD6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14E4AE-5B63-4436-BB38-B6AE26F3E7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B8138D2-192E-49C2-8C6E-1C51C1C1CE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5F0ED31-44A7-4C6A-B759-99C2566E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4C37721-EB96-4017-B714-FBA335D89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F0B6BD-3595-4F9F-A550-CE6579B9C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709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9CA972-B837-4A43-8FDD-50E43FBE3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BEE6FE0-92C1-47AD-8FFB-FD8AB6E8D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12F7A55-0C4C-4DEF-B2D4-3FFD3C74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D2A871-5715-4C73-B131-CB1588585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4815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3B508B1-D4BB-4578-8EE6-1E005A395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2FBC1FE-5A62-464C-8880-BCA0136E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E1B31FA-7A55-4E96-8B42-D46A4167B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3525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FD2B6-7C80-4FEA-9545-C015F6B9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CE7EE0-668F-485D-A5D7-F873BAEC6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A54717-8F05-494A-BFB7-44F56760A5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C0E59EC-511A-42C6-AF87-3CE8E5492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0EEB05-1A91-4642-B335-D7891D2C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8F7212-A63D-4BEB-8E59-D0C94BE50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11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18A883-1F0D-4C6C-A336-1E7433263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2D20A4A-3065-4313-A454-33EFEDD669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89F5F5-2F0A-43FC-BC52-5864423A0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9B0862-A272-45C8-93F3-8442688AB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362454-49CC-4E53-8D66-B1ABFD48E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3B02CA-19BD-4180-BD43-250D3398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559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03C1D6-D7E1-4BE1-915F-512E90341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2927E8-8BD4-426A-818C-1E1B23D24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C907A4-04DA-40B7-80A5-F0A4ADB924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CC68A-8B8A-47CA-B7D3-BC29D0C0F079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655FEE-AFE9-4E6B-9BA9-DE41D9666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14F419-0C6B-4175-BE58-93DD88774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3EC79-247E-4978-B0DA-77A72851684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532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A9E178-99C4-46C9-A2BB-2487E24D4A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Einstein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1D9C26-6212-40EA-9748-351A43C99E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Par: Dominique Roy</a:t>
            </a:r>
          </a:p>
        </p:txBody>
      </p:sp>
      <p:pic>
        <p:nvPicPr>
          <p:cNvPr id="2050" name="Picture 2" descr="4 bài học vô giá về sự sáng tạo của nhà thiên tài vật lý Albert">
            <a:extLst>
              <a:ext uri="{FF2B5EF4-FFF2-40B4-BE49-F238E27FC236}">
                <a16:creationId xmlns:a16="http://schemas.microsoft.com/office/drawing/2014/main" id="{F2E19215-80B5-4C63-A985-DFA2F9F3F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584" y="36468"/>
            <a:ext cx="3399416" cy="312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88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D05E826E-6C42-447A-8B13-E93BC8C85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073" y="363218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fr-CA" sz="2800" dirty="0"/>
              <a:t>Nom: Albert Einstein</a:t>
            </a:r>
          </a:p>
          <a:p>
            <a:pPr algn="l"/>
            <a:r>
              <a:rPr lang="fr-CA" sz="2800" dirty="0"/>
              <a:t>Image: </a:t>
            </a:r>
          </a:p>
          <a:p>
            <a:pPr algn="l"/>
            <a:endParaRPr lang="fr-CA" sz="2800" dirty="0"/>
          </a:p>
          <a:p>
            <a:pPr algn="l"/>
            <a:endParaRPr lang="fr-CA" sz="2800" dirty="0"/>
          </a:p>
          <a:p>
            <a:pPr algn="l"/>
            <a:r>
              <a:rPr lang="fr-CA" sz="2800" dirty="0"/>
              <a:t>Nationalité: Allemand</a:t>
            </a:r>
          </a:p>
          <a:p>
            <a:pPr algn="l"/>
            <a:r>
              <a:rPr lang="fr-CA" sz="2800" dirty="0"/>
              <a:t> Drapeau: </a:t>
            </a:r>
          </a:p>
          <a:p>
            <a:pPr algn="l"/>
            <a:endParaRPr lang="fr-CA" sz="2800" dirty="0"/>
          </a:p>
          <a:p>
            <a:pPr algn="l"/>
            <a:endParaRPr lang="fr-CA" sz="2800" dirty="0"/>
          </a:p>
          <a:p>
            <a:pPr algn="l"/>
            <a:endParaRPr lang="fr-CA" sz="2800" dirty="0"/>
          </a:p>
          <a:p>
            <a:pPr algn="l"/>
            <a:r>
              <a:rPr lang="fr-CA" sz="2800" dirty="0"/>
              <a:t>Période de temps: 1879 à 1955</a:t>
            </a:r>
          </a:p>
          <a:p>
            <a:pPr algn="l"/>
            <a:r>
              <a:rPr lang="fr-CA" sz="2800" dirty="0"/>
              <a:t> Découverte, </a:t>
            </a:r>
            <a:r>
              <a:rPr lang="fr-CA" sz="2800" dirty="0" err="1"/>
              <a:t>oeuvre</a:t>
            </a:r>
            <a:r>
              <a:rPr lang="fr-CA" sz="2800" dirty="0"/>
              <a:t>:</a:t>
            </a:r>
          </a:p>
        </p:txBody>
      </p:sp>
      <p:pic>
        <p:nvPicPr>
          <p:cNvPr id="1028" name="Picture 4" descr="Albert Einstein - Quotes, IQ &amp; Death - Biography">
            <a:extLst>
              <a:ext uri="{FF2B5EF4-FFF2-40B4-BE49-F238E27FC236}">
                <a16:creationId xmlns:a16="http://schemas.microsoft.com/office/drawing/2014/main" id="{51797E34-DB4A-4DCF-B46A-240D63C3A4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97" y="1363679"/>
            <a:ext cx="967877" cy="967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rapeau Allemagne">
            <a:extLst>
              <a:ext uri="{FF2B5EF4-FFF2-40B4-BE49-F238E27FC236}">
                <a16:creationId xmlns:a16="http://schemas.microsoft.com/office/drawing/2014/main" id="{ABEAF7BF-DE0C-4FE4-849C-BD688DD70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97" y="3448595"/>
            <a:ext cx="1455164" cy="1018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tatic.lexpress.fr/medias_11651/w_2048,h_1146,c_crop,x_0,y_3/w_1000,h_563,c_fill,g_north/v1508770100/einstein-post-stamp_5965706.jpg">
            <a:extLst>
              <a:ext uri="{FF2B5EF4-FFF2-40B4-BE49-F238E27FC236}">
                <a16:creationId xmlns:a16="http://schemas.microsoft.com/office/drawing/2014/main" id="{0932DD51-FD75-4A61-BE96-0BC67CB73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483" y="5487684"/>
            <a:ext cx="2195008" cy="123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7485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</Words>
  <Application>Microsoft Office PowerPoint</Application>
  <PresentationFormat>Grand écran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Einstein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Einstein</dc:title>
  <dc:creator>CSBE</dc:creator>
  <cp:lastModifiedBy>CSBE</cp:lastModifiedBy>
  <cp:revision>2</cp:revision>
  <dcterms:created xsi:type="dcterms:W3CDTF">2022-11-11T16:52:06Z</dcterms:created>
  <dcterms:modified xsi:type="dcterms:W3CDTF">2022-11-11T16:54:21Z</dcterms:modified>
</cp:coreProperties>
</file>