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106" d="100"/>
          <a:sy n="106" d="100"/>
        </p:scale>
        <p:origin x="-1026" y="-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0E16F4-4672-4959-4EE4-046245AE4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605B84-AF4A-3B99-CC19-A9F8EE2D3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31A2C5-8822-D15E-C3D1-1D50EBA95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D803E4-407E-6200-B387-B8E97DAD7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712B75-E094-26BD-7B58-ACE446A8F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669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1E08B2-72C3-402D-6D0E-EFEF27EA8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F9A096B-AA08-179F-1541-D0AE39FA4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35F31D-99B8-3D81-40D8-8E9DD40A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E08010-EEE0-C065-99FA-15C7EF62B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738B30-40E4-AAC0-CBC9-6848AAA33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1694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09DCD46-D2BE-0C83-DC02-D57A85D50C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720BA3-D89A-D5A4-0B0B-6D07852AD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DB5C0D-DA25-DFA7-6930-D2BC839DC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720D38-48A1-29BE-EA1B-963C5B358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7A9E4A-2E8A-4AB4-4ACD-F795FA88B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665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57B5E-05C6-D1C2-7BB5-43F4CE7D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70A55B-8319-41EE-D6A4-7E2115E03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463485-AAF9-1189-6582-ECB8F6D7E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8520CA-DB04-F5AA-8BAA-6476F52AF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9A9780-C4B3-F8EE-0E23-0C6E7A1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389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D9229B-EBA4-7147-563B-D69FECE87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8140BB-81D3-2341-DA1F-BD034547E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886911-0C1D-738E-94BA-88CED2031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93B515-0648-0C7E-5048-F9B3D8EAB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66A13C-535D-188F-136E-57EDE50C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85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D0C0D-642C-11E7-A871-4AF8E4E47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CC72C7-0D03-DFB9-0EE0-DF363BFBB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00189C1-69A8-616D-0556-770ABD398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55BF66-9163-D421-940D-EFD151AF9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18D796-B2C8-47EC-C989-83B14FEBD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D7A02A-1E25-E095-E879-5BA63D6A0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44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236156-E4F2-F374-A2F5-57861FB63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4F850D-9746-D736-2892-8E4C9CE3B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2A99FE5-1F27-B676-311A-083A1D95C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B93E6F3-356A-7BEE-EB63-997B1BE0AE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63676F8-809F-3766-6D94-8EB0190A93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5D9E4CA-B541-F033-5A64-882AF8C9D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801D27B-9BD1-E1D4-7729-80C03FEB3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8F2E728-4A2F-3A44-9DD7-6C4CED0D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994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D903E7-8B3E-BA1E-0F68-1820BD22B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E9A229C-DD9F-3F7A-A65A-12FC655CD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9B9705-B25C-05DC-FD3E-06E636984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7650975-7F6C-7944-61F6-8CF015D5C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1011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7EF2E9B-7DE6-44FA-09ED-FF4CE8F93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1DAB56E-CD31-A21F-EEC6-C8F220C92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FBB1AD-5808-0C93-4309-37A4C6B60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029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218AFE-D720-ED42-747D-C7F614E78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8D368-4E3B-C0D7-4BE2-3D30CAA1F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EC7DA7-DA5F-2B4F-9C86-6BA8CE8D48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3271F1-7EBD-611A-7EBE-A92D9FD56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0E49B6-FC95-15D4-B8E7-8324D058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5D161E-69CE-FCC6-ED84-F988919B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304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0E2DD-93EB-AFAB-E618-929169F1B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2F7B87-5111-42F3-4BEF-1F55605CCA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432223-76C6-E6EA-E67F-B7B0544AF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7A2A57E-57F4-A703-602E-E5DB9EF54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D8B893-D79B-8827-81BD-FBC6813AC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4D207F2-09C5-3B7D-830A-17DDC4E65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145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4AE908F-AF1D-98E1-94BA-9561B09FE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B956FC-FDA2-9ECF-4C29-0C910A210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6C328D-9935-EFCD-994A-834FB501D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B0FBD-F86D-41DF-A968-CA45617EDCB7}" type="datetimeFigureOut">
              <a:rPr lang="fr-CA" smtClean="0"/>
              <a:t>2023-02-13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0E6286-4B11-04EA-F112-7EC4DD89E4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586B9C-57AF-F1D4-9E91-CA7A16E9E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B2700-182C-4E2B-9382-8523A381A5E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849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115B04-91D4-2498-4CCC-375BBC8877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Celsius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69B132-E585-AF9F-3E8B-4FE6B2F387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061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9EB0A2-1800-6C36-626E-F758C7B2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Anders Celsius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542BE0-963D-7731-599F-B42CAEE9F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/>
              <a:t>Nom: Celsius</a:t>
            </a:r>
          </a:p>
          <a:p>
            <a:pPr marL="0" indent="0">
              <a:buNone/>
            </a:pPr>
            <a:r>
              <a:rPr lang="fr-CA" dirty="0"/>
              <a:t>Nom au complet: Anders </a:t>
            </a:r>
            <a:r>
              <a:rPr lang="fr-CA" dirty="0" err="1"/>
              <a:t>Celcius</a:t>
            </a:r>
            <a:endParaRPr lang="fr-CA" dirty="0"/>
          </a:p>
          <a:p>
            <a:pPr marL="0" indent="0">
              <a:buNone/>
            </a:pPr>
            <a:r>
              <a:rPr lang="fr-CA" dirty="0"/>
              <a:t>Nationalité: suédois</a:t>
            </a:r>
          </a:p>
          <a:p>
            <a:pPr marL="0" indent="0">
              <a:buNone/>
            </a:pPr>
            <a:r>
              <a:rPr lang="fr-CA" dirty="0"/>
              <a:t>Période de temps:1707-1744</a:t>
            </a:r>
          </a:p>
          <a:p>
            <a:pPr marL="0" indent="0">
              <a:buNone/>
            </a:pPr>
            <a:r>
              <a:rPr lang="fr-CA" dirty="0"/>
              <a:t>Découverte : Échelle de température en </a:t>
            </a:r>
            <a:r>
              <a:rPr lang="fr-CA" dirty="0" err="1"/>
              <a:t>celsius</a:t>
            </a:r>
            <a:endParaRPr lang="fr-CA" dirty="0"/>
          </a:p>
          <a:p>
            <a:pPr marL="0" indent="0">
              <a:buNone/>
            </a:pPr>
            <a:r>
              <a:rPr lang="fr-CA" dirty="0"/>
              <a:t>Anecdote: 10° L’eau </a:t>
            </a:r>
            <a:r>
              <a:rPr lang="fr-CA" dirty="0" err="1"/>
              <a:t>gele</a:t>
            </a:r>
            <a:endParaRPr lang="fr-CA" dirty="0"/>
          </a:p>
          <a:p>
            <a:pPr marL="0" indent="0">
              <a:buNone/>
            </a:pPr>
            <a:r>
              <a:rPr lang="fr-CA" dirty="0"/>
              <a:t>                     0° L’eau bouille</a:t>
            </a:r>
          </a:p>
          <a:p>
            <a:endParaRPr lang="fr-CA" dirty="0"/>
          </a:p>
        </p:txBody>
      </p:sp>
      <p:pic>
        <p:nvPicPr>
          <p:cNvPr id="1026" name="Picture 2" descr="Anders Celsius - Facts, Death &amp; Scale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587" y="365125"/>
            <a:ext cx="1775669" cy="1775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rapeau de la Suède — Wikipé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sp>
        <p:nvSpPr>
          <p:cNvPr id="5" name="AutoShape 6" descr="Drapeau de la Suède — Wikipédia"/>
          <p:cNvSpPr>
            <a:spLocks noChangeAspect="1" noChangeArrowheads="1"/>
          </p:cNvSpPr>
          <p:nvPr/>
        </p:nvSpPr>
        <p:spPr bwMode="auto">
          <a:xfrm>
            <a:off x="-504967" y="7937"/>
            <a:ext cx="1117742" cy="1117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A"/>
          </a:p>
        </p:txBody>
      </p:sp>
      <p:pic>
        <p:nvPicPr>
          <p:cNvPr id="1032" name="Picture 8" descr="Drapeau de la Suède 90 x 150 cm : Amazon.ca: Terrasse et Jard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83" y="1280927"/>
            <a:ext cx="2745664" cy="171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hermometer SVG DXF Thermometer Clipart Thermometer PNG - Etsy Canada"/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783" y="3687763"/>
            <a:ext cx="2714625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1465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36</Words>
  <Application>Microsoft Office PowerPoint</Application>
  <PresentationFormat>Grand écran</PresentationFormat>
  <Paragraphs>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Celsius </vt:lpstr>
      <vt:lpstr>Anders Celsius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Celsius </dc:title>
  <dc:creator>droy12 Dominique</dc:creator>
  <cp:lastModifiedBy>CSBE</cp:lastModifiedBy>
  <cp:revision>3</cp:revision>
  <dcterms:created xsi:type="dcterms:W3CDTF">2023-02-02T17:02:19Z</dcterms:created>
  <dcterms:modified xsi:type="dcterms:W3CDTF">2023-02-13T20:33:23Z</dcterms:modified>
</cp:coreProperties>
</file>