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0FD32-DF42-4C63-A7CD-726C8232F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718650-C20D-4631-8667-8661E554D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FDC131-B3CE-454B-8D34-373EBA32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196AF5-8203-4114-942C-4E850DA3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3E2921-2FD5-46B2-B9E5-3A027C52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800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D5422-1AF9-46A7-8BD9-06E3367F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14522F-6D8B-4F4A-A474-D7E89D5B7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79794-1F56-492A-A2ED-C894604B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A09016-A8F3-4145-9F99-452972A6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B6E024-5FE7-44F0-8FB9-918AF202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600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82442B7-F6CD-45FF-A9CB-362B7D394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9FF348-ECC0-411E-8BE0-66770FB81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422839-9A12-41A6-A37A-C7C1F52A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75E854-C292-4EB6-B2C6-A091FBCE4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B9386F-E731-442F-AB06-9927FBA7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735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24D8A-5347-4F69-9FE7-314193F5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D14B0F-8A30-4B57-860D-62B806F86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6A2306-259A-4E1C-B206-7AC360A8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AD6236-14C1-43C8-9558-923D4705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1FDCF-B66F-4610-8911-DABAD1F67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053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0E68C-EA57-45B1-B984-C1309CF6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98A2C2-3523-4DA1-8FC1-44D539ABE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6F7F57-1E1D-43FE-BACC-DCA7D268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C09CC7-65C6-447E-BCD3-7283115E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DB51D0-F4DB-4BEE-B6AC-2F1ED6BB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242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43424-45F8-404D-A3A5-837C7077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58660-7B62-4DDB-B27E-2FC325131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5076D0-DD64-4D69-B13D-DFFBEF3E3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D0CD3-6B6C-4837-8CBF-3C0B53E7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0A06BB-6753-45F2-AF8D-4E766E9BA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A3B70A-D02D-4DF7-B1B8-F13F37BF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50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EF4951-235A-4D46-8B27-6506F8D2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BD1B1C-03BD-442F-A242-C4DE81450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1E62B61-A010-4284-8598-3501699E6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FF91AD2-226C-4D5D-A16E-DED97B620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1E9218-5AC2-477A-88AA-482E68058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55E7D34-D5FA-4DFB-A821-2920CB81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B77465-F31A-4110-8240-FC4421F0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5CA21F-6F2D-4624-9A5D-B43A048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460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0B0B7-A336-41B8-9B96-305CB3B7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A1EBEF-BA75-4DC9-B679-9DB8C834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FA7DDA-3044-4A6E-ACC5-B3DE1B95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F8E1D1-072C-4D96-8858-128AF51B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040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687C4B-D9D5-4DC7-9DA4-200DE637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161494-1719-4C42-964A-CEF2D4A83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707D12-90B2-4228-89F7-16B0AE99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336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CD12B2-B4E1-446A-8002-7DB0C070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C7AF01-51E6-4BD6-BB25-E3B7E7CF0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EB6188-08B6-46ED-87D3-980E0810A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382475-7CA0-48E8-A2DE-32441FA7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2DFB2F-8B48-4757-BECC-0CBA3263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D61268-9A92-45A3-B610-34A4A19C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832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8CB256-498D-4825-9083-E744AFE1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B83DEB3-2004-4DBC-9B24-065B0F7FC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876653-F557-4ED9-AA73-7FC8A3D09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1C4F25-16E5-488A-AF57-84A7F013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268F7C-7D86-4B9E-AE8A-55F17EA8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F0C42A-D565-4616-9786-4BE38B6E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6220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AA4FDD6-EF37-4AD5-9180-47C6FA5A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166098-7F90-4132-8809-236137CD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2EA8ED-EFD3-4086-91C4-EA8C0ECE3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26621-B19D-4526-B1D8-B33A546553D5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F22B9-7E1F-4A31-A7B4-3119B88E6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F4AAA-6B45-4B69-9099-C5A9C768A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E40DD-35AB-4209-87CC-52DA7E2C9D9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985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7A8DF-457D-4D21-B059-6722F0608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77E5947-BEF3-4888-9D00-273CBE558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Par: Dominique Roy</a:t>
            </a:r>
          </a:p>
        </p:txBody>
      </p:sp>
    </p:spTree>
    <p:extLst>
      <p:ext uri="{BB962C8B-B14F-4D97-AF65-F5344CB8AC3E}">
        <p14:creationId xmlns:p14="http://schemas.microsoft.com/office/powerpoint/2010/main" val="343732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229D0F-9C72-4ABB-9F85-D401EB806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45469" y="1180281"/>
            <a:ext cx="17068800" cy="2787137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63D9BA-3A6D-469F-989D-E2BC751658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À la chasse aux aurores boréales - Blog voyage Islande">
            <a:extLst>
              <a:ext uri="{FF2B5EF4-FFF2-40B4-BE49-F238E27FC236}">
                <a16:creationId xmlns:a16="http://schemas.microsoft.com/office/drawing/2014/main" id="{C38B29F5-2589-4C19-A87E-FBDC9A55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413790E-1ACE-4482-A660-BC8A1721D3BD}"/>
              </a:ext>
            </a:extLst>
          </p:cNvPr>
          <p:cNvSpPr txBox="1"/>
          <p:nvPr/>
        </p:nvSpPr>
        <p:spPr>
          <a:xfrm>
            <a:off x="446314" y="576943"/>
            <a:ext cx="539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>
                <a:solidFill>
                  <a:schemeClr val="bg1"/>
                </a:solidFill>
              </a:rPr>
              <a:t>Aurore Boréale</a:t>
            </a:r>
          </a:p>
        </p:txBody>
      </p:sp>
    </p:spTree>
    <p:extLst>
      <p:ext uri="{BB962C8B-B14F-4D97-AF65-F5344CB8AC3E}">
        <p14:creationId xmlns:p14="http://schemas.microsoft.com/office/powerpoint/2010/main" val="355465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8460E3-17CF-4312-BF15-1A9EFEE9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Pluie d'étoiles filantes des Lyrides : comment l'admirer ce jeudi soir |  TF1 INFO">
            <a:extLst>
              <a:ext uri="{FF2B5EF4-FFF2-40B4-BE49-F238E27FC236}">
                <a16:creationId xmlns:a16="http://schemas.microsoft.com/office/drawing/2014/main" id="{92818567-19FF-477F-8A70-63A693B778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0E178DD-5F46-45F5-99D1-9F1DD6A278E1}"/>
              </a:ext>
            </a:extLst>
          </p:cNvPr>
          <p:cNvSpPr txBox="1"/>
          <p:nvPr/>
        </p:nvSpPr>
        <p:spPr>
          <a:xfrm>
            <a:off x="838199" y="753034"/>
            <a:ext cx="7057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>
                <a:solidFill>
                  <a:schemeClr val="bg1"/>
                </a:solidFill>
              </a:rPr>
              <a:t>Étoile Filante</a:t>
            </a:r>
          </a:p>
        </p:txBody>
      </p:sp>
    </p:spTree>
    <p:extLst>
      <p:ext uri="{BB962C8B-B14F-4D97-AF65-F5344CB8AC3E}">
        <p14:creationId xmlns:p14="http://schemas.microsoft.com/office/powerpoint/2010/main" val="57526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7A1DD2-6B99-42C1-A63D-4BFB6DEC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FF9700C-250F-4D70-8B7B-0A90DEB4B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2" t="13472" r="3629" b="5911"/>
          <a:stretch/>
        </p:blipFill>
        <p:spPr>
          <a:xfrm>
            <a:off x="0" y="-76200"/>
            <a:ext cx="12161586" cy="69342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1640659-7F3E-4BBF-A480-0312440192B5}"/>
              </a:ext>
            </a:extLst>
          </p:cNvPr>
          <p:cNvSpPr txBox="1"/>
          <p:nvPr/>
        </p:nvSpPr>
        <p:spPr>
          <a:xfrm>
            <a:off x="150608" y="0"/>
            <a:ext cx="2915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/>
              <a:t>Province</a:t>
            </a:r>
          </a:p>
        </p:txBody>
      </p:sp>
    </p:spTree>
    <p:extLst>
      <p:ext uri="{BB962C8B-B14F-4D97-AF65-F5344CB8AC3E}">
        <p14:creationId xmlns:p14="http://schemas.microsoft.com/office/powerpoint/2010/main" val="114939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0E763A-01D6-4E08-8749-45D9D263F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BC27654-1026-4B1B-8502-8772E9FBA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DF3070-F7FF-4A8C-BD4D-306D4AD1B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3" t="14603" r="-694" b="23334"/>
          <a:stretch/>
        </p:blipFill>
        <p:spPr>
          <a:xfrm>
            <a:off x="-5048" y="0"/>
            <a:ext cx="12316791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3CF6874-D968-441E-B84B-FB87B55CA2D5}"/>
              </a:ext>
            </a:extLst>
          </p:cNvPr>
          <p:cNvSpPr txBox="1"/>
          <p:nvPr/>
        </p:nvSpPr>
        <p:spPr>
          <a:xfrm>
            <a:off x="279699" y="215153"/>
            <a:ext cx="303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err="1"/>
              <a:t>Mrc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208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D0579-2D96-4E8D-A29D-AD4C56EB4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A15484-66E5-48FC-A925-0F1D9DB594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1E2D0D-DDEB-4AE4-8E45-7A840B98A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23" b="6667"/>
          <a:stretch/>
        </p:blipFill>
        <p:spPr>
          <a:xfrm>
            <a:off x="591670" y="912421"/>
            <a:ext cx="11299115" cy="553022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AB50E5E-F7D4-4EBE-867B-CCAE70E1C845}"/>
              </a:ext>
            </a:extLst>
          </p:cNvPr>
          <p:cNvSpPr txBox="1"/>
          <p:nvPr/>
        </p:nvSpPr>
        <p:spPr>
          <a:xfrm>
            <a:off x="796066" y="344244"/>
            <a:ext cx="2485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Localité</a:t>
            </a:r>
          </a:p>
        </p:txBody>
      </p:sp>
    </p:spTree>
    <p:extLst>
      <p:ext uri="{BB962C8B-B14F-4D97-AF65-F5344CB8AC3E}">
        <p14:creationId xmlns:p14="http://schemas.microsoft.com/office/powerpoint/2010/main" val="1815219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Phénomènes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3</cp:revision>
  <dcterms:created xsi:type="dcterms:W3CDTF">2022-09-22T14:17:07Z</dcterms:created>
  <dcterms:modified xsi:type="dcterms:W3CDTF">2022-09-22T14:35:24Z</dcterms:modified>
</cp:coreProperties>
</file>