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85B69-B1A0-4235-93B2-F7066DD00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D1D0F0-58B5-41EA-BC44-C3717A1B8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CC608-080E-47A4-93D0-CD887426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8FDEB-1977-4942-B240-537C0FE9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2064FD-AA69-4086-B062-38B1DC1F5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528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9A634-781D-49A2-A591-E73780AC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7A17A9-15AA-4B0B-950B-E5B1570BF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2E3F71-8A96-42ED-BCB5-BF9A5DD8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C88532-0B69-4B29-80CD-282CDF1E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62910B-1A8D-4F3A-8E11-429FCF6C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77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D8A705-FCE7-4EF3-ACA9-5ADDED45D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C281FF-2E45-4107-AE4E-A3EE4A88B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C57432-AFFB-442D-AEF1-F0C166E6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26B3BD-868C-45B3-ABBB-4F81FD04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D643A0-24B3-4A2A-A95A-BC04B541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445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24B21-D87B-4070-A3FF-8DCABDB5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89EA4A-8829-4AA5-8B31-66FBADDC4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1D624-779E-436C-A9B7-5C55C721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8FF7C-95FA-4508-9744-6EC3E9DD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4020DB-68AA-4F7B-894B-28A5592C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531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9A59D-D828-4123-A175-F4C17321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6B90AD-24F4-4CFC-9B36-01DD9596A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619352-2F93-4703-87C4-870CC62C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0A1F3-0CBB-4B73-8B06-E68FFEA7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3E87CF-6FCB-4D4B-95B9-F85AA9A8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676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D340D-4DF8-4B21-8548-F1F1FFC8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F02B6-4680-4BFB-BC37-4F2B0CCE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899BFD-E36F-49AB-8B6F-BF674B5F0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842DC6-DE8B-4A29-ACAE-4A01F129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7E5ADB-5A00-4AA2-9E27-BC686825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107415-2724-4684-AEF8-8999352D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759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D8D8A-0A9B-481C-A718-7C996339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24A4B7-4B78-4817-B613-C62C62576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30E99-4729-4E11-B410-EB1992DC9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C67F6B-65DC-4884-96DB-B8C42C31E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F4630E-0B5D-4F4F-AB44-C227FBB92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EAF8CF-70BA-44AD-AE05-622BD9E0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A46BF0-8FAD-4F8F-9753-39D67ED8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93A97C-1853-45B3-94B2-E28B5479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3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CFAEC-0693-43F9-85AF-9024A5427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1C59D6-CEB1-46B7-92C3-8F45422A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A2493F-ADC4-4925-B496-0FDF590E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C3A55B-4534-4FB2-A48B-A3E85FA6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93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2CF2C2-F01C-4020-AFE6-CA6CBFD5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4AB406-B9BB-449B-A8E3-4589CA51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2CE86A-4D21-4534-A3DB-E8A577CC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962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25D1B-D6D4-45AE-B382-315A22B8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D3631-297B-4E78-B561-B672D738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BE1B77-37D0-4364-971F-48A792225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90EE03-9570-454D-B202-8CBA7963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17050-3D5D-46EA-96B3-D285B0F0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54FC7F-E4F0-493B-BDCB-E675EC77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35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B4704-4558-48A0-97A8-025E0906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AABCE8-B5F6-4083-B6F5-5EC710476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D62683-6A67-4474-BFBB-5D6299F34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7CBFFF-D17D-40E5-B71F-9C34A51A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84525E-64A5-4B15-8559-F1131D30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1DFE57-0B56-4F30-85E5-99A4B087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23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A15777-4645-45D8-82E4-8204E3B7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EF1871-DCB3-47E1-8B5A-D5AC96B9B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FC48-1343-44D4-B65C-99BCCFC56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2423-4C03-4EFF-A9BF-8843FDDCC0C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80B7EF-C8DB-42E1-9D6B-E01A130B3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6A1BC-D32B-490F-B945-C474EB5DD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F5BB-25C0-44B1-8F2D-1464AE0511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656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A67C0C-1098-400F-9585-DBE787FBC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909762"/>
          </a:xfrm>
        </p:spPr>
        <p:txBody>
          <a:bodyPr/>
          <a:lstStyle/>
          <a:p>
            <a:r>
              <a:rPr lang="fr-CA" dirty="0"/>
              <a:t>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2BC020-0E75-40C5-B1AA-5D9E69AD5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Par: Dominique Roy</a:t>
            </a:r>
          </a:p>
        </p:txBody>
      </p:sp>
    </p:spTree>
    <p:extLst>
      <p:ext uri="{BB962C8B-B14F-4D97-AF65-F5344CB8AC3E}">
        <p14:creationId xmlns:p14="http://schemas.microsoft.com/office/powerpoint/2010/main" val="174353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16830-3C23-452B-910F-CA58E5657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202" y="-384274"/>
            <a:ext cx="4571036" cy="350577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BB0163-6892-4CA9-ACF9-F08EFC32B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5952" y="1962316"/>
            <a:ext cx="8728037" cy="4412095"/>
          </a:xfrm>
        </p:spPr>
        <p:txBody>
          <a:bodyPr>
            <a:normAutofit lnSpcReduction="10000"/>
          </a:bodyPr>
          <a:lstStyle/>
          <a:p>
            <a:r>
              <a:rPr lang="fr-CA" b="1" i="1" dirty="0"/>
              <a:t>Où</a:t>
            </a:r>
            <a:r>
              <a:rPr lang="fr-CA" dirty="0"/>
              <a:t>: Nouvelle-Zélande. </a:t>
            </a:r>
          </a:p>
          <a:p>
            <a:r>
              <a:rPr lang="fr-CA" b="1" i="1" dirty="0"/>
              <a:t>Quand</a:t>
            </a:r>
            <a:r>
              <a:rPr lang="fr-CA" dirty="0"/>
              <a:t>: 7 juillet 1985 .</a:t>
            </a:r>
          </a:p>
          <a:p>
            <a:r>
              <a:rPr lang="fr-CA" b="1" i="1" dirty="0"/>
              <a:t>Quoi</a:t>
            </a:r>
            <a:r>
              <a:rPr lang="fr-CA" dirty="0"/>
              <a:t>: explosion du bateau </a:t>
            </a:r>
          </a:p>
          <a:p>
            <a:r>
              <a:rPr lang="fr-CA" b="1" i="1" dirty="0"/>
              <a:t>Conséquence</a:t>
            </a:r>
            <a:r>
              <a:rPr lang="fr-CA" dirty="0"/>
              <a:t>: mort du photographe</a:t>
            </a:r>
          </a:p>
          <a:p>
            <a:r>
              <a:rPr lang="fr-CA" dirty="0"/>
              <a:t> </a:t>
            </a:r>
            <a:r>
              <a:rPr lang="fr-CA" b="1" i="1" dirty="0"/>
              <a:t>Pourquoi est-il mort? </a:t>
            </a:r>
            <a:r>
              <a:rPr lang="fr-CA" dirty="0"/>
              <a:t>Chercher sa caméra</a:t>
            </a:r>
          </a:p>
          <a:p>
            <a:r>
              <a:rPr lang="fr-CA" b="1" i="1" dirty="0"/>
              <a:t>Pays</a:t>
            </a:r>
            <a:r>
              <a:rPr lang="fr-CA" dirty="0"/>
              <a:t>: France</a:t>
            </a:r>
          </a:p>
          <a:p>
            <a:r>
              <a:rPr lang="fr-CA" dirty="0"/>
              <a:t> Ils voulaient tester des armes nucléaires et Greenpeace voulait s'y interposer </a:t>
            </a:r>
          </a:p>
          <a:p>
            <a:r>
              <a:rPr lang="fr-CA" b="1" i="1" dirty="0"/>
              <a:t>PM 1</a:t>
            </a:r>
            <a:r>
              <a:rPr lang="fr-CA" dirty="0"/>
              <a:t>: </a:t>
            </a:r>
            <a:r>
              <a:rPr lang="fr-CA" dirty="0" err="1"/>
              <a:t>Francois</a:t>
            </a:r>
            <a:r>
              <a:rPr lang="fr-CA" dirty="0"/>
              <a:t> Mitterrand </a:t>
            </a:r>
            <a:r>
              <a:rPr lang="fr-CA" b="1" i="1" dirty="0"/>
              <a:t>Enquête</a:t>
            </a:r>
            <a:r>
              <a:rPr lang="fr-CA" dirty="0"/>
              <a:t>: démission de  Les services secrets voulaient sabordé le navire</a:t>
            </a:r>
          </a:p>
        </p:txBody>
      </p:sp>
      <p:pic>
        <p:nvPicPr>
          <p:cNvPr id="1026" name="Picture 2" descr="Ship RAINBOW WARRIOR (Sailing Vessel) Registered in Netherlands - Vessel  details, Current position and Voyage information - IMO 9575383, MMSI  244163000, Call Sign PF7197 | AIS Marine Traffic">
            <a:extLst>
              <a:ext uri="{FF2B5EF4-FFF2-40B4-BE49-F238E27FC236}">
                <a16:creationId xmlns:a16="http://schemas.microsoft.com/office/drawing/2014/main" id="{0C313F75-39A2-4A3C-95EC-6FD67D07C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3" y="0"/>
            <a:ext cx="3767138" cy="342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écouvrez l'histoire du drapeau bleu blanc rouge de la ...">
            <a:extLst>
              <a:ext uri="{FF2B5EF4-FFF2-40B4-BE49-F238E27FC236}">
                <a16:creationId xmlns:a16="http://schemas.microsoft.com/office/drawing/2014/main" id="{9C353AD6-C1F1-4B75-AC60-E8FBBC236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572" y="0"/>
            <a:ext cx="3785045" cy="29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5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2022-11-11T16:35:05Z</dcterms:created>
  <dcterms:modified xsi:type="dcterms:W3CDTF">2022-11-11T16:37:34Z</dcterms:modified>
</cp:coreProperties>
</file>