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E85B69-B1A0-4235-93B2-F7066DD000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2D1D0F0-58B5-41EA-BC44-C3717A1B85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5ACC608-080E-47A4-93D0-CD8874265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2423-4C03-4EFF-A9BF-8843FDDCC0CC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28FDEB-1977-4942-B240-537C0FE9E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D2064FD-AA69-4086-B062-38B1DC1F5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EF5BB-25C0-44B1-8F2D-1464AE05119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95286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D9A634-781D-49A2-A591-E73780ACA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57A17A9-15AA-4B0B-950B-E5B1570BFF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82E3F71-8A96-42ED-BCB5-BF9A5DD8B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2423-4C03-4EFF-A9BF-8843FDDCC0CC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C88532-0B69-4B29-80CD-282CDF1E7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62910B-1A8D-4F3A-8E11-429FCF6C9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EF5BB-25C0-44B1-8F2D-1464AE05119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85776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1D8A705-FCE7-4EF3-ACA9-5ADDED45D4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FC281FF-2E45-4107-AE4E-A3EE4A88B9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2C57432-AFFB-442D-AEF1-F0C166E66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2423-4C03-4EFF-A9BF-8843FDDCC0CC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26B3BD-868C-45B3-ABBB-4F81FD04D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9D643A0-24B3-4A2A-A95A-BC04B5413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EF5BB-25C0-44B1-8F2D-1464AE05119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24452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E24B21-D87B-4070-A3FF-8DCABDB53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089EA4A-8829-4AA5-8B31-66FBADDC45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21D624-779E-436C-A9B7-5C55C7211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2423-4C03-4EFF-A9BF-8843FDDCC0CC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1F8FF7C-95FA-4508-9744-6EC3E9DD8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4020DB-68AA-4F7B-894B-28A5592C3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EF5BB-25C0-44B1-8F2D-1464AE05119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05316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59A59D-D828-4123-A175-F4C173215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66B90AD-24F4-4CFC-9B36-01DD9596A6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3619352-2F93-4703-87C4-870CC62C8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2423-4C03-4EFF-A9BF-8843FDDCC0CC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B0A1F3-0CBB-4B73-8B06-E68FFEA74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B3E87CF-6FCB-4D4B-95B9-F85AA9A87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EF5BB-25C0-44B1-8F2D-1464AE05119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46767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6D340D-4DF8-4B21-8548-F1F1FFC8E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D2F02B6-4680-4BFB-BC37-4F2B0CCE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9899BFD-E36F-49AB-8B6F-BF674B5F08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0842DC6-DE8B-4A29-ACAE-4A01F129E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2423-4C03-4EFF-A9BF-8843FDDCC0CC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67E5ADB-5A00-4AA2-9E27-BC686825A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7107415-2724-4684-AEF8-8999352D2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EF5BB-25C0-44B1-8F2D-1464AE05119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67596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BD8D8A-0A9B-481C-A718-7C9963392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024A4B7-4B78-4817-B613-C62C62576A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6530E99-4729-4E11-B410-EB1992DC93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5C67F6B-65DC-4884-96DB-B8C42C31E4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2F4630E-0B5D-4F4F-AB44-C227FBB924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1EAF8CF-70BA-44AD-AE05-622BD9E0E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2423-4C03-4EFF-A9BF-8843FDDCC0CC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5A46BF0-8FAD-4F8F-9753-39D67ED88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793A97C-1853-45B3-94B2-E28B54799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EF5BB-25C0-44B1-8F2D-1464AE05119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9034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1CFAEC-0693-43F9-85AF-9024A5427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41C59D6-CEB1-46B7-92C3-8F45422AC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2423-4C03-4EFF-A9BF-8843FDDCC0CC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DA2493F-ADC4-4925-B496-0FDF590E7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4C3A55B-4534-4FB2-A48B-A3E85FA6F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EF5BB-25C0-44B1-8F2D-1464AE05119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94930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22CF2C2-F01C-4020-AFE6-CA6CBFD51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2423-4C03-4EFF-A9BF-8843FDDCC0CC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44AB406-B9BB-449B-A8E3-4589CA518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02CE86A-4D21-4534-A3DB-E8A577CCA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EF5BB-25C0-44B1-8F2D-1464AE05119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79627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725D1B-D6D4-45AE-B382-315A22B8C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3AD3631-297B-4E78-B561-B672D738E9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6BE1B77-37D0-4364-971F-48A7922253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90EE03-9570-454D-B202-8CBA7963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2423-4C03-4EFF-A9BF-8843FDDCC0CC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FC17050-3D5D-46EA-96B3-D285B0F00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654FC7F-E4F0-493B-BDCB-E675EC77A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EF5BB-25C0-44B1-8F2D-1464AE05119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33550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3B4704-4558-48A0-97A8-025E09062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CAABCE8-B5F6-4083-B6F5-5EC710476D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5D62683-6A67-4474-BFBB-5D6299F347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87CBFFF-D17D-40E5-B71F-9C34A51A2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2423-4C03-4EFF-A9BF-8843FDDCC0CC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B84525E-64A5-4B15-8559-F1131D30A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21DFE57-0B56-4F30-85E5-99A4B0879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EF5BB-25C0-44B1-8F2D-1464AE05119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02306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FA15777-4645-45D8-82E4-8204E3B7E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1EF1871-DCB3-47E1-8B5A-D5AC96B9BB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28FC48-1343-44D4-B65C-99BCCFC568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42423-4C03-4EFF-A9BF-8843FDDCC0CC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C80B7EF-C8DB-42E1-9D6B-E01A130B31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A6A1BC-D32B-490F-B945-C474EB5DD4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EF5BB-25C0-44B1-8F2D-1464AE05119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66567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A67C0C-1098-400F-9585-DBE787FBCE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00200"/>
            <a:ext cx="9144000" cy="1909762"/>
          </a:xfrm>
        </p:spPr>
        <p:txBody>
          <a:bodyPr/>
          <a:lstStyle/>
          <a:p>
            <a:r>
              <a:rPr lang="fr-CA" dirty="0"/>
              <a:t>Plasticage du Rainbow Warrior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42BC020-0E75-40C5-B1AA-5D9E69AD5B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Par: Dominique Roy</a:t>
            </a:r>
          </a:p>
        </p:txBody>
      </p:sp>
    </p:spTree>
    <p:extLst>
      <p:ext uri="{BB962C8B-B14F-4D97-AF65-F5344CB8AC3E}">
        <p14:creationId xmlns:p14="http://schemas.microsoft.com/office/powerpoint/2010/main" val="1743535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416830-3C23-452B-910F-CA58E56575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202" y="-384274"/>
            <a:ext cx="4571036" cy="350577"/>
          </a:xfrm>
        </p:spPr>
        <p:txBody>
          <a:bodyPr>
            <a:normAutofit fontScale="90000"/>
          </a:bodyPr>
          <a:lstStyle/>
          <a:p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7BB0163-6892-4CA9-ACF9-F08EFC32BC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5952" y="1962316"/>
            <a:ext cx="8728037" cy="4412095"/>
          </a:xfrm>
        </p:spPr>
        <p:txBody>
          <a:bodyPr>
            <a:normAutofit lnSpcReduction="10000"/>
          </a:bodyPr>
          <a:lstStyle/>
          <a:p>
            <a:r>
              <a:rPr lang="fr-CA" b="1" i="1" dirty="0"/>
              <a:t>Où</a:t>
            </a:r>
            <a:r>
              <a:rPr lang="fr-CA" dirty="0"/>
              <a:t>: Nouvelle-Zélande. </a:t>
            </a:r>
          </a:p>
          <a:p>
            <a:r>
              <a:rPr lang="fr-CA" b="1" i="1" dirty="0"/>
              <a:t>Quand</a:t>
            </a:r>
            <a:r>
              <a:rPr lang="fr-CA" dirty="0"/>
              <a:t>: 7 juillet 1985 .</a:t>
            </a:r>
          </a:p>
          <a:p>
            <a:r>
              <a:rPr lang="fr-CA" b="1" i="1" dirty="0"/>
              <a:t>Quoi</a:t>
            </a:r>
            <a:r>
              <a:rPr lang="fr-CA" dirty="0"/>
              <a:t>: explosion du bateau </a:t>
            </a:r>
          </a:p>
          <a:p>
            <a:r>
              <a:rPr lang="fr-CA" b="1" i="1" dirty="0"/>
              <a:t>Conséquence</a:t>
            </a:r>
            <a:r>
              <a:rPr lang="fr-CA" dirty="0"/>
              <a:t>: mort du photographe</a:t>
            </a:r>
          </a:p>
          <a:p>
            <a:r>
              <a:rPr lang="fr-CA" dirty="0"/>
              <a:t> </a:t>
            </a:r>
            <a:r>
              <a:rPr lang="fr-CA" b="1" i="1" dirty="0"/>
              <a:t>Pourquoi est-il mort? </a:t>
            </a:r>
            <a:r>
              <a:rPr lang="fr-CA" dirty="0"/>
              <a:t>Chercher sa caméra</a:t>
            </a:r>
          </a:p>
          <a:p>
            <a:r>
              <a:rPr lang="fr-CA" b="1" i="1" dirty="0"/>
              <a:t>Pays</a:t>
            </a:r>
            <a:r>
              <a:rPr lang="fr-CA" dirty="0"/>
              <a:t>: France</a:t>
            </a:r>
          </a:p>
          <a:p>
            <a:r>
              <a:rPr lang="fr-CA" dirty="0"/>
              <a:t> Ils voulaient tester des armes nucléaires et Greenpeace voulait s'y interposer </a:t>
            </a:r>
          </a:p>
          <a:p>
            <a:r>
              <a:rPr lang="fr-CA" b="1" i="1" dirty="0"/>
              <a:t>PM 1</a:t>
            </a:r>
            <a:r>
              <a:rPr lang="fr-CA" dirty="0"/>
              <a:t>: </a:t>
            </a:r>
            <a:r>
              <a:rPr lang="fr-CA" dirty="0" err="1"/>
              <a:t>Francois</a:t>
            </a:r>
            <a:r>
              <a:rPr lang="fr-CA" dirty="0"/>
              <a:t> Mitterrand </a:t>
            </a:r>
            <a:r>
              <a:rPr lang="fr-CA" b="1" i="1" dirty="0"/>
              <a:t>Enquête</a:t>
            </a:r>
            <a:r>
              <a:rPr lang="fr-CA" dirty="0"/>
              <a:t>: démission de  Les services secrets voulaient sabordé le navire</a:t>
            </a:r>
          </a:p>
        </p:txBody>
      </p:sp>
      <p:pic>
        <p:nvPicPr>
          <p:cNvPr id="1026" name="Picture 2" descr="Ship RAINBOW WARRIOR (Sailing Vessel) Registered in Netherlands - Vessel  details, Current position and Voyage information - IMO 9575383, MMSI  244163000, Call Sign PF7197 | AIS Marine Traffic">
            <a:extLst>
              <a:ext uri="{FF2B5EF4-FFF2-40B4-BE49-F238E27FC236}">
                <a16:creationId xmlns:a16="http://schemas.microsoft.com/office/drawing/2014/main" id="{0C313F75-39A2-4A3C-95EC-6FD67D07C3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3" y="0"/>
            <a:ext cx="3767138" cy="3428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écouvrez l'histoire du drapeau bleu blanc rouge de la ...">
            <a:extLst>
              <a:ext uri="{FF2B5EF4-FFF2-40B4-BE49-F238E27FC236}">
                <a16:creationId xmlns:a16="http://schemas.microsoft.com/office/drawing/2014/main" id="{9C353AD6-C1F1-4B75-AC60-E8FBBC236F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4572" y="0"/>
            <a:ext cx="3785045" cy="2936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91541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93</Words>
  <Application>Microsoft Office PowerPoint</Application>
  <PresentationFormat>Grand écran</PresentationFormat>
  <Paragraphs>10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Plasticage du Rainbow Warrior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Plasticage du Rainbow Warrior</dc:title>
  <dc:creator>CSBE</dc:creator>
  <cp:lastModifiedBy>CSBE</cp:lastModifiedBy>
  <cp:revision>2</cp:revision>
  <dcterms:created xsi:type="dcterms:W3CDTF">2022-11-11T16:35:05Z</dcterms:created>
  <dcterms:modified xsi:type="dcterms:W3CDTF">2022-11-11T16:37:34Z</dcterms:modified>
</cp:coreProperties>
</file>