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03326D-3795-1C43-8F40-451C5C0042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254F29-E0E0-EEB4-1DB9-98C1BC6C6C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C43870-7315-EDD2-A791-4E529FED9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C45-7F7D-4FE0-9FA5-8040474CB31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E43456-230C-7B95-BADE-8372142D4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040CC5-911E-CF16-5A25-7CEB964E0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4A4F-2C87-491F-B1E2-10AC05EB16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995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F6339E-7372-6F7E-4D59-4BB91AC9D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3DF25F-4B84-EA9B-9B0D-1756A18E8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902094-31B5-D9CB-3950-262C5FE58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C45-7F7D-4FE0-9FA5-8040474CB31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B27281-EEF4-4DC2-536B-B8BDF7EDB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B9F4FF-4594-DDFE-AA7C-59383A8FC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4A4F-2C87-491F-B1E2-10AC05EB16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509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A578848-A5AC-9FF1-5255-8A3B472EE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55F4582-A93A-5662-0509-62679B1FE9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DD4684-8AA6-C7B0-BE9B-F6FCB9ABC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C45-7F7D-4FE0-9FA5-8040474CB31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2C1EB6-32C4-11C8-B716-86D639D40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03848F-3370-3C9D-0E3F-D49032565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4A4F-2C87-491F-B1E2-10AC05EB16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47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87A9EE-B53A-AC36-D2E9-866D810A6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AC78AB-6320-5396-6123-9D39CDA87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A06640-67FC-62B0-1AD3-8891006FD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C45-7F7D-4FE0-9FA5-8040474CB31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B44804-C618-C5EE-2842-E581B7892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3D599B-9864-6D0A-6D4F-5BDA145CD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4A4F-2C87-491F-B1E2-10AC05EB16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541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224DA2-A54D-F06D-D604-E9E878B45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54B42B-1A5E-600B-3BFC-DB78BBC70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F6106A-EBE8-C6E1-FC7D-B583D33A2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C45-7F7D-4FE0-9FA5-8040474CB31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D3EC63-8B05-FF3E-1C5B-F91F2647C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CCB3A5-721E-E6DA-ED9F-3D8F4B17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4A4F-2C87-491F-B1E2-10AC05EB16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647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8C3609-C51C-B19E-7FC4-C419D9899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899D48-DD9C-66D3-7045-377A6AAFBE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8CF2AA2-EA14-62FF-8DC1-88F905EF30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3B90DD-C43C-2779-C689-CC15E9A8D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C45-7F7D-4FE0-9FA5-8040474CB31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8D103A-36F2-C05F-FA62-C971A4C1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EFA88B-CCF4-94C1-617D-1A8225B36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4A4F-2C87-491F-B1E2-10AC05EB16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273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E260A5-1084-D184-4B34-D5CA8DEF1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7FF5ABD-BA9C-C531-3A5E-6572FAC93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67A4FB-78A7-A84C-E528-242427CB3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0283F5-D25B-9F07-50DD-255BA5E726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80E7B98-5DB2-C50C-D457-5E1704A6D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9D838A9-17BE-6D94-C56B-85CF76454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C45-7F7D-4FE0-9FA5-8040474CB31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09DC800-8A94-F06C-DBF9-74D51E735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52276D6-F090-1DBF-323B-369A3B194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4A4F-2C87-491F-B1E2-10AC05EB16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8757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C2B7DD-87C6-8CAD-7BA2-184FCE7DD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B11069D-A7B2-30B5-9C67-64CF93F74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C45-7F7D-4FE0-9FA5-8040474CB31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E48E456-64CB-D29F-CF36-E74E034AE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C4EF3D6-F7AF-A678-8C67-882A01B50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4A4F-2C87-491F-B1E2-10AC05EB16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118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8E9353E-C226-1BB9-A58D-DF885FEC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C45-7F7D-4FE0-9FA5-8040474CB31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7F41CD5-587C-FB20-D38E-4536CA3E8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83B1FD1-81A2-2B8B-47FD-093A57F4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4A4F-2C87-491F-B1E2-10AC05EB16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946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8506C1-2FF1-C30C-68AA-C00949CCC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94CC9F-3FC8-6133-3E3B-36A0C1E11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2DE0D05-963A-30CF-089E-CC7C6CBCB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05096E-013B-ADB5-E9F4-D966CD64F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C45-7F7D-4FE0-9FA5-8040474CB31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2C7A3D-720D-5A5B-9571-7B1DBE00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5056EB-12CC-E78A-D933-FC86B6931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4A4F-2C87-491F-B1E2-10AC05EB16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4563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B9E638-AC31-5C1B-F541-9BD386404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83FCF93-EA8D-C95D-4A1D-F94B7BAA00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2CB2138-7E75-66C3-A911-4E933A507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645DE88-2A86-AD85-EE47-20B7F2EB4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9C45-7F7D-4FE0-9FA5-8040474CB31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CC4ED5-B202-F1A5-BDC4-2129A1298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306211-862B-0DE1-F877-0E62CF4DD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4A4F-2C87-491F-B1E2-10AC05EB16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0085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E893DFA-4110-FCF9-89A1-90F093AD9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551E2C-74DA-D21B-7473-8E812A30B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A4CC76-C7EE-6C0F-E6A6-2F650AD64D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9C45-7F7D-4FE0-9FA5-8040474CB31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E23BAD-E60C-8FBF-C53D-3ACE4EB4F5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6E5FD9-86D7-55F7-D0DC-3765496978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54A4F-2C87-491F-B1E2-10AC05EB16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233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87EE9-F404-C65A-115A-96409749A8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Procédé de sédimentation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631D64-CFD3-DC74-D2C7-361AAD9356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Jason Quigley</a:t>
            </a:r>
          </a:p>
        </p:txBody>
      </p:sp>
    </p:spTree>
    <p:extLst>
      <p:ext uri="{BB962C8B-B14F-4D97-AF65-F5344CB8AC3E}">
        <p14:creationId xmlns:p14="http://schemas.microsoft.com/office/powerpoint/2010/main" val="463901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6CB23A-3D11-9004-59CE-3C3F64121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Sédimentation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2F448F-7E09-ABF8-DD17-A7C621AEDD26}"/>
              </a:ext>
            </a:extLst>
          </p:cNvPr>
          <p:cNvSpPr/>
          <p:nvPr/>
        </p:nvSpPr>
        <p:spPr>
          <a:xfrm>
            <a:off x="3151163" y="3024554"/>
            <a:ext cx="1252025" cy="2053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D45075D4-F2A1-901A-51CD-419429D8E985}"/>
              </a:ext>
            </a:extLst>
          </p:cNvPr>
          <p:cNvCxnSpPr>
            <a:cxnSpLocks/>
          </p:cNvCxnSpPr>
          <p:nvPr/>
        </p:nvCxnSpPr>
        <p:spPr>
          <a:xfrm>
            <a:off x="3151163" y="3815969"/>
            <a:ext cx="12520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Organigramme : Connecteur 6">
            <a:extLst>
              <a:ext uri="{FF2B5EF4-FFF2-40B4-BE49-F238E27FC236}">
                <a16:creationId xmlns:a16="http://schemas.microsoft.com/office/drawing/2014/main" id="{2975E5EB-3839-98BA-8522-0D89AC3B69B4}"/>
              </a:ext>
            </a:extLst>
          </p:cNvPr>
          <p:cNvSpPr/>
          <p:nvPr/>
        </p:nvSpPr>
        <p:spPr>
          <a:xfrm>
            <a:off x="3255818" y="4779818"/>
            <a:ext cx="221673" cy="23507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Connecteur 7">
            <a:extLst>
              <a:ext uri="{FF2B5EF4-FFF2-40B4-BE49-F238E27FC236}">
                <a16:creationId xmlns:a16="http://schemas.microsoft.com/office/drawing/2014/main" id="{CCDF86BB-9FCE-3E82-738E-D42C9BC8B6A0}"/>
              </a:ext>
            </a:extLst>
          </p:cNvPr>
          <p:cNvSpPr/>
          <p:nvPr/>
        </p:nvSpPr>
        <p:spPr>
          <a:xfrm>
            <a:off x="3666338" y="4094597"/>
            <a:ext cx="221673" cy="235071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21A48940-93B9-56A1-8A7F-6F25D142EFDC}"/>
              </a:ext>
            </a:extLst>
          </p:cNvPr>
          <p:cNvSpPr/>
          <p:nvPr/>
        </p:nvSpPr>
        <p:spPr>
          <a:xfrm>
            <a:off x="4034763" y="4372314"/>
            <a:ext cx="221673" cy="235071"/>
          </a:xfrm>
          <a:prstGeom prst="flowChartConnec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8ADC3-B142-80EC-3577-CE293EBFDA81}"/>
              </a:ext>
            </a:extLst>
          </p:cNvPr>
          <p:cNvSpPr/>
          <p:nvPr/>
        </p:nvSpPr>
        <p:spPr>
          <a:xfrm>
            <a:off x="5631126" y="3024554"/>
            <a:ext cx="1252025" cy="2053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B20032C2-66DD-A37C-18F4-19366BE46693}"/>
              </a:ext>
            </a:extLst>
          </p:cNvPr>
          <p:cNvCxnSpPr>
            <a:cxnSpLocks/>
          </p:cNvCxnSpPr>
          <p:nvPr/>
        </p:nvCxnSpPr>
        <p:spPr>
          <a:xfrm>
            <a:off x="5631126" y="3815969"/>
            <a:ext cx="12520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6FB8979C-E967-F0B1-2E16-1911EEB061D4}"/>
              </a:ext>
            </a:extLst>
          </p:cNvPr>
          <p:cNvSpPr/>
          <p:nvPr/>
        </p:nvSpPr>
        <p:spPr>
          <a:xfrm>
            <a:off x="6306003" y="3698433"/>
            <a:ext cx="221673" cy="235071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Organigramme : Connecteur 12">
            <a:extLst>
              <a:ext uri="{FF2B5EF4-FFF2-40B4-BE49-F238E27FC236}">
                <a16:creationId xmlns:a16="http://schemas.microsoft.com/office/drawing/2014/main" id="{3EFD823F-A5AF-B679-6C0A-E02B92A4ED94}"/>
              </a:ext>
            </a:extLst>
          </p:cNvPr>
          <p:cNvSpPr/>
          <p:nvPr/>
        </p:nvSpPr>
        <p:spPr>
          <a:xfrm>
            <a:off x="6466769" y="4153364"/>
            <a:ext cx="221673" cy="23507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Organigramme : Connecteur 13">
            <a:extLst>
              <a:ext uri="{FF2B5EF4-FFF2-40B4-BE49-F238E27FC236}">
                <a16:creationId xmlns:a16="http://schemas.microsoft.com/office/drawing/2014/main" id="{F3252D6E-3EC3-0E76-B7AE-0D183F512A01}"/>
              </a:ext>
            </a:extLst>
          </p:cNvPr>
          <p:cNvSpPr/>
          <p:nvPr/>
        </p:nvSpPr>
        <p:spPr>
          <a:xfrm>
            <a:off x="5874327" y="4786516"/>
            <a:ext cx="221673" cy="235071"/>
          </a:xfrm>
          <a:prstGeom prst="flowChartConnec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id="{718F3592-6F97-CE12-E098-3EF93CC6280D}"/>
              </a:ext>
            </a:extLst>
          </p:cNvPr>
          <p:cNvSpPr txBox="1">
            <a:spLocks/>
          </p:cNvSpPr>
          <p:nvPr/>
        </p:nvSpPr>
        <p:spPr>
          <a:xfrm>
            <a:off x="4256436" y="2242358"/>
            <a:ext cx="858236" cy="572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1400" dirty="0">
                <a:solidFill>
                  <a:srgbClr val="FF0000"/>
                </a:solidFill>
              </a:rPr>
              <a:t>Laisse reposer</a:t>
            </a:r>
          </a:p>
        </p:txBody>
      </p:sp>
      <p:sp>
        <p:nvSpPr>
          <p:cNvPr id="17" name="Titre 1">
            <a:extLst>
              <a:ext uri="{FF2B5EF4-FFF2-40B4-BE49-F238E27FC236}">
                <a16:creationId xmlns:a16="http://schemas.microsoft.com/office/drawing/2014/main" id="{3D928699-9CFA-95C7-7743-612F66CACF7B}"/>
              </a:ext>
            </a:extLst>
          </p:cNvPr>
          <p:cNvSpPr txBox="1">
            <a:spLocks/>
          </p:cNvSpPr>
          <p:nvPr/>
        </p:nvSpPr>
        <p:spPr>
          <a:xfrm>
            <a:off x="3347683" y="5406272"/>
            <a:ext cx="1766989" cy="572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Mélange hétérogène</a:t>
            </a:r>
          </a:p>
        </p:txBody>
      </p:sp>
    </p:spTree>
    <p:extLst>
      <p:ext uri="{BB962C8B-B14F-4D97-AF65-F5344CB8AC3E}">
        <p14:creationId xmlns:p14="http://schemas.microsoft.com/office/powerpoint/2010/main" val="425579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FB9CB3-CE8A-5D5E-2EE1-3DED87A25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0050"/>
            <a:ext cx="10515600" cy="1325563"/>
          </a:xfrm>
        </p:spPr>
        <p:txBody>
          <a:bodyPr/>
          <a:lstStyle/>
          <a:p>
            <a:r>
              <a:rPr lang="fr-CA" dirty="0"/>
              <a:t>Décantation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AF2882-FA57-047C-D700-F71C79DFB7FA}"/>
              </a:ext>
            </a:extLst>
          </p:cNvPr>
          <p:cNvSpPr/>
          <p:nvPr/>
        </p:nvSpPr>
        <p:spPr>
          <a:xfrm rot="4344327">
            <a:off x="1876543" y="1570895"/>
            <a:ext cx="1252025" cy="2053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D58208D8-AA82-C6E5-3844-0B6B725510AA}"/>
              </a:ext>
            </a:extLst>
          </p:cNvPr>
          <p:cNvCxnSpPr>
            <a:cxnSpLocks/>
          </p:cNvCxnSpPr>
          <p:nvPr/>
        </p:nvCxnSpPr>
        <p:spPr>
          <a:xfrm>
            <a:off x="1300772" y="2312585"/>
            <a:ext cx="2369915" cy="555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Organigramme : Connecteur 4">
            <a:extLst>
              <a:ext uri="{FF2B5EF4-FFF2-40B4-BE49-F238E27FC236}">
                <a16:creationId xmlns:a16="http://schemas.microsoft.com/office/drawing/2014/main" id="{13ABE071-B1FC-30E8-1A8C-8A771B344064}"/>
              </a:ext>
            </a:extLst>
          </p:cNvPr>
          <p:cNvSpPr/>
          <p:nvPr/>
        </p:nvSpPr>
        <p:spPr>
          <a:xfrm rot="4344327">
            <a:off x="2246708" y="2748563"/>
            <a:ext cx="221673" cy="23507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Organigramme : Connecteur 5">
            <a:extLst>
              <a:ext uri="{FF2B5EF4-FFF2-40B4-BE49-F238E27FC236}">
                <a16:creationId xmlns:a16="http://schemas.microsoft.com/office/drawing/2014/main" id="{A97AEDB0-175B-7181-B9FF-9888412EEEC7}"/>
              </a:ext>
            </a:extLst>
          </p:cNvPr>
          <p:cNvSpPr/>
          <p:nvPr/>
        </p:nvSpPr>
        <p:spPr>
          <a:xfrm rot="4344327">
            <a:off x="2968542" y="2607384"/>
            <a:ext cx="221673" cy="235071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Connecteur 6">
            <a:extLst>
              <a:ext uri="{FF2B5EF4-FFF2-40B4-BE49-F238E27FC236}">
                <a16:creationId xmlns:a16="http://schemas.microsoft.com/office/drawing/2014/main" id="{0C9BD500-7DD2-FEEA-85F0-AF28E71D70F9}"/>
              </a:ext>
            </a:extLst>
          </p:cNvPr>
          <p:cNvSpPr/>
          <p:nvPr/>
        </p:nvSpPr>
        <p:spPr>
          <a:xfrm rot="4344327">
            <a:off x="1732212" y="3170285"/>
            <a:ext cx="221673" cy="235071"/>
          </a:xfrm>
          <a:prstGeom prst="flowChartConnec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74089A-1ABB-642F-B6CC-834277B1F949}"/>
              </a:ext>
            </a:extLst>
          </p:cNvPr>
          <p:cNvSpPr/>
          <p:nvPr/>
        </p:nvSpPr>
        <p:spPr>
          <a:xfrm>
            <a:off x="3497527" y="3661863"/>
            <a:ext cx="1252025" cy="2053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EE327E49-4B5C-6EE5-7EB2-B13EA51E1CE2}"/>
              </a:ext>
            </a:extLst>
          </p:cNvPr>
          <p:cNvCxnSpPr>
            <a:cxnSpLocks/>
          </p:cNvCxnSpPr>
          <p:nvPr/>
        </p:nvCxnSpPr>
        <p:spPr>
          <a:xfrm>
            <a:off x="3497527" y="4453278"/>
            <a:ext cx="12520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Organigramme : Connecteur 14">
            <a:extLst>
              <a:ext uri="{FF2B5EF4-FFF2-40B4-BE49-F238E27FC236}">
                <a16:creationId xmlns:a16="http://schemas.microsoft.com/office/drawing/2014/main" id="{187BE7E7-FA4A-C384-3F94-0B462D67733C}"/>
              </a:ext>
            </a:extLst>
          </p:cNvPr>
          <p:cNvSpPr/>
          <p:nvPr/>
        </p:nvSpPr>
        <p:spPr>
          <a:xfrm>
            <a:off x="4267200" y="5009623"/>
            <a:ext cx="221673" cy="23507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Organigramme : Connecteur 15">
            <a:extLst>
              <a:ext uri="{FF2B5EF4-FFF2-40B4-BE49-F238E27FC236}">
                <a16:creationId xmlns:a16="http://schemas.microsoft.com/office/drawing/2014/main" id="{3844CBF8-1E24-33FE-E648-79E260341769}"/>
              </a:ext>
            </a:extLst>
          </p:cNvPr>
          <p:cNvSpPr/>
          <p:nvPr/>
        </p:nvSpPr>
        <p:spPr>
          <a:xfrm>
            <a:off x="3602182" y="4298930"/>
            <a:ext cx="221673" cy="235071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C2EED3F8-8915-81E4-A542-6C9181D3F17D}"/>
              </a:ext>
            </a:extLst>
          </p:cNvPr>
          <p:cNvSpPr txBox="1">
            <a:spLocks/>
          </p:cNvSpPr>
          <p:nvPr/>
        </p:nvSpPr>
        <p:spPr>
          <a:xfrm>
            <a:off x="615284" y="2856535"/>
            <a:ext cx="858236" cy="572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1400" dirty="0">
                <a:solidFill>
                  <a:schemeClr val="accent6">
                    <a:lumMod val="75000"/>
                  </a:schemeClr>
                </a:solidFill>
              </a:rPr>
              <a:t>Résidu</a:t>
            </a:r>
            <a:r>
              <a:rPr lang="fr-CA" sz="1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3" name="Titre 1">
            <a:extLst>
              <a:ext uri="{FF2B5EF4-FFF2-40B4-BE49-F238E27FC236}">
                <a16:creationId xmlns:a16="http://schemas.microsoft.com/office/drawing/2014/main" id="{C9AC5030-1F4C-6F01-11DB-059DD0E765C7}"/>
              </a:ext>
            </a:extLst>
          </p:cNvPr>
          <p:cNvSpPr txBox="1">
            <a:spLocks/>
          </p:cNvSpPr>
          <p:nvPr/>
        </p:nvSpPr>
        <p:spPr>
          <a:xfrm>
            <a:off x="1513643" y="4958461"/>
            <a:ext cx="1983884" cy="572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1400">
                <a:solidFill>
                  <a:schemeClr val="tx1">
                    <a:lumMod val="95000"/>
                    <a:lumOff val="5000"/>
                  </a:schemeClr>
                </a:solidFill>
              </a:rPr>
              <a:t>Mélange hétérogène </a:t>
            </a:r>
            <a:endParaRPr lang="fr-CA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Titre 1">
            <a:extLst>
              <a:ext uri="{FF2B5EF4-FFF2-40B4-BE49-F238E27FC236}">
                <a16:creationId xmlns:a16="http://schemas.microsoft.com/office/drawing/2014/main" id="{DCE53D6D-47C9-0368-A5B3-EC06B4D05B5D}"/>
              </a:ext>
            </a:extLst>
          </p:cNvPr>
          <p:cNvSpPr txBox="1">
            <a:spLocks/>
          </p:cNvSpPr>
          <p:nvPr/>
        </p:nvSpPr>
        <p:spPr>
          <a:xfrm>
            <a:off x="5642297" y="2434814"/>
            <a:ext cx="1983884" cy="572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Transvider </a:t>
            </a:r>
          </a:p>
        </p:txBody>
      </p:sp>
    </p:spTree>
    <p:extLst>
      <p:ext uri="{BB962C8B-B14F-4D97-AF65-F5344CB8AC3E}">
        <p14:creationId xmlns:p14="http://schemas.microsoft.com/office/powerpoint/2010/main" val="1585381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4E10D-430B-B0BB-DC76-2BEC09DB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Filtration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11DEDC-8815-00BD-39C2-F9305FEAF069}"/>
              </a:ext>
            </a:extLst>
          </p:cNvPr>
          <p:cNvSpPr/>
          <p:nvPr/>
        </p:nvSpPr>
        <p:spPr>
          <a:xfrm rot="4344327">
            <a:off x="1876543" y="1570895"/>
            <a:ext cx="1252025" cy="2053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46A2D2B7-97C7-6A97-9034-C3E54BD4E4B6}"/>
              </a:ext>
            </a:extLst>
          </p:cNvPr>
          <p:cNvCxnSpPr>
            <a:cxnSpLocks/>
          </p:cNvCxnSpPr>
          <p:nvPr/>
        </p:nvCxnSpPr>
        <p:spPr>
          <a:xfrm>
            <a:off x="1300772" y="2312585"/>
            <a:ext cx="2369915" cy="555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12893596-1579-8EEB-EB01-C6243F91101B}"/>
              </a:ext>
            </a:extLst>
          </p:cNvPr>
          <p:cNvSpPr/>
          <p:nvPr/>
        </p:nvSpPr>
        <p:spPr>
          <a:xfrm rot="4344327">
            <a:off x="2246708" y="2748563"/>
            <a:ext cx="221673" cy="23507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Organigramme : Connecteur 12">
            <a:extLst>
              <a:ext uri="{FF2B5EF4-FFF2-40B4-BE49-F238E27FC236}">
                <a16:creationId xmlns:a16="http://schemas.microsoft.com/office/drawing/2014/main" id="{5124D07E-4529-C03B-E8D1-88CE52648181}"/>
              </a:ext>
            </a:extLst>
          </p:cNvPr>
          <p:cNvSpPr/>
          <p:nvPr/>
        </p:nvSpPr>
        <p:spPr>
          <a:xfrm rot="4344327">
            <a:off x="2968542" y="2607384"/>
            <a:ext cx="221673" cy="235071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Organigramme : Connecteur 13">
            <a:extLst>
              <a:ext uri="{FF2B5EF4-FFF2-40B4-BE49-F238E27FC236}">
                <a16:creationId xmlns:a16="http://schemas.microsoft.com/office/drawing/2014/main" id="{6496884B-8312-0D3A-D730-625D3A73017A}"/>
              </a:ext>
            </a:extLst>
          </p:cNvPr>
          <p:cNvSpPr/>
          <p:nvPr/>
        </p:nvSpPr>
        <p:spPr>
          <a:xfrm rot="4344327">
            <a:off x="1732212" y="3170285"/>
            <a:ext cx="221673" cy="235071"/>
          </a:xfrm>
          <a:prstGeom prst="flowChartConnec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088198C7-E7B0-DE79-8A95-FB4F94D6B582}"/>
              </a:ext>
            </a:extLst>
          </p:cNvPr>
          <p:cNvCxnSpPr>
            <a:cxnSpLocks/>
          </p:cNvCxnSpPr>
          <p:nvPr/>
        </p:nvCxnSpPr>
        <p:spPr>
          <a:xfrm>
            <a:off x="3394364" y="3146640"/>
            <a:ext cx="637309" cy="10789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FE269AE0-0DF8-3E37-4561-3F7A95174AF4}"/>
              </a:ext>
            </a:extLst>
          </p:cNvPr>
          <p:cNvCxnSpPr>
            <a:cxnSpLocks/>
          </p:cNvCxnSpPr>
          <p:nvPr/>
        </p:nvCxnSpPr>
        <p:spPr>
          <a:xfrm flipH="1">
            <a:off x="4184073" y="3146640"/>
            <a:ext cx="568036" cy="10789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Forme libre : forme 23">
            <a:extLst>
              <a:ext uri="{FF2B5EF4-FFF2-40B4-BE49-F238E27FC236}">
                <a16:creationId xmlns:a16="http://schemas.microsoft.com/office/drawing/2014/main" id="{F3E6D5D4-7E9C-2AE4-B00B-8437BF6F3FCD}"/>
              </a:ext>
            </a:extLst>
          </p:cNvPr>
          <p:cNvSpPr/>
          <p:nvPr/>
        </p:nvSpPr>
        <p:spPr>
          <a:xfrm>
            <a:off x="3394364" y="3144982"/>
            <a:ext cx="1357745" cy="360430"/>
          </a:xfrm>
          <a:custGeom>
            <a:avLst/>
            <a:gdLst>
              <a:gd name="connsiteX0" fmla="*/ 0 w 1357745"/>
              <a:gd name="connsiteY0" fmla="*/ 0 h 360430"/>
              <a:gd name="connsiteX1" fmla="*/ 734291 w 1357745"/>
              <a:gd name="connsiteY1" fmla="*/ 360218 h 360430"/>
              <a:gd name="connsiteX2" fmla="*/ 1357745 w 1357745"/>
              <a:gd name="connsiteY2" fmla="*/ 27709 h 360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7745" h="360430">
                <a:moveTo>
                  <a:pt x="0" y="0"/>
                </a:moveTo>
                <a:cubicBezTo>
                  <a:pt x="254000" y="177800"/>
                  <a:pt x="508000" y="355600"/>
                  <a:pt x="734291" y="360218"/>
                </a:cubicBezTo>
                <a:cubicBezTo>
                  <a:pt x="960582" y="364836"/>
                  <a:pt x="1221509" y="295564"/>
                  <a:pt x="1357745" y="277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F414C8B-7360-50A8-83A6-2F8429768826}"/>
              </a:ext>
            </a:extLst>
          </p:cNvPr>
          <p:cNvSpPr/>
          <p:nvPr/>
        </p:nvSpPr>
        <p:spPr>
          <a:xfrm>
            <a:off x="3500084" y="4225636"/>
            <a:ext cx="1252025" cy="2053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4E2E82BE-CE41-0122-1561-C6C45DCE50F2}"/>
              </a:ext>
            </a:extLst>
          </p:cNvPr>
          <p:cNvCxnSpPr>
            <a:cxnSpLocks/>
          </p:cNvCxnSpPr>
          <p:nvPr/>
        </p:nvCxnSpPr>
        <p:spPr>
          <a:xfrm>
            <a:off x="3500084" y="5017051"/>
            <a:ext cx="12520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Organigramme : Connecteur 26">
            <a:extLst>
              <a:ext uri="{FF2B5EF4-FFF2-40B4-BE49-F238E27FC236}">
                <a16:creationId xmlns:a16="http://schemas.microsoft.com/office/drawing/2014/main" id="{B222CDD4-9E32-C660-2E27-F684D23D53D3}"/>
              </a:ext>
            </a:extLst>
          </p:cNvPr>
          <p:cNvSpPr/>
          <p:nvPr/>
        </p:nvSpPr>
        <p:spPr>
          <a:xfrm>
            <a:off x="4269757" y="5573396"/>
            <a:ext cx="221673" cy="23507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Organigramme : Connecteur 27">
            <a:extLst>
              <a:ext uri="{FF2B5EF4-FFF2-40B4-BE49-F238E27FC236}">
                <a16:creationId xmlns:a16="http://schemas.microsoft.com/office/drawing/2014/main" id="{FC1D99BF-94EA-7193-3721-D1AF2130D543}"/>
              </a:ext>
            </a:extLst>
          </p:cNvPr>
          <p:cNvSpPr/>
          <p:nvPr/>
        </p:nvSpPr>
        <p:spPr>
          <a:xfrm>
            <a:off x="3604739" y="4862703"/>
            <a:ext cx="221673" cy="235071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9" name="Titre 1">
            <a:extLst>
              <a:ext uri="{FF2B5EF4-FFF2-40B4-BE49-F238E27FC236}">
                <a16:creationId xmlns:a16="http://schemas.microsoft.com/office/drawing/2014/main" id="{F7736297-E94C-928E-2A86-02959DC08490}"/>
              </a:ext>
            </a:extLst>
          </p:cNvPr>
          <p:cNvSpPr txBox="1">
            <a:spLocks/>
          </p:cNvSpPr>
          <p:nvPr/>
        </p:nvSpPr>
        <p:spPr>
          <a:xfrm>
            <a:off x="615284" y="2856535"/>
            <a:ext cx="858236" cy="572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CA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19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DC618D-5C5C-DDFB-C0E7-314159971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Évaporation                      Distillation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B8B018-8ECD-1FD9-3033-9D74CCC93DB4}"/>
              </a:ext>
            </a:extLst>
          </p:cNvPr>
          <p:cNvSpPr/>
          <p:nvPr/>
        </p:nvSpPr>
        <p:spPr>
          <a:xfrm>
            <a:off x="1430105" y="2860964"/>
            <a:ext cx="1252025" cy="2053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4D541605-AF5B-0A28-DCFD-C1E8C82D3C7D}"/>
              </a:ext>
            </a:extLst>
          </p:cNvPr>
          <p:cNvCxnSpPr>
            <a:cxnSpLocks/>
          </p:cNvCxnSpPr>
          <p:nvPr/>
        </p:nvCxnSpPr>
        <p:spPr>
          <a:xfrm>
            <a:off x="1430105" y="3700869"/>
            <a:ext cx="12520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rganigramme : Connecteur 9">
            <a:extLst>
              <a:ext uri="{FF2B5EF4-FFF2-40B4-BE49-F238E27FC236}">
                <a16:creationId xmlns:a16="http://schemas.microsoft.com/office/drawing/2014/main" id="{B45358C4-0B43-1E20-0E74-E11D7660FA1D}"/>
              </a:ext>
            </a:extLst>
          </p:cNvPr>
          <p:cNvSpPr/>
          <p:nvPr/>
        </p:nvSpPr>
        <p:spPr>
          <a:xfrm>
            <a:off x="2333207" y="4240072"/>
            <a:ext cx="221673" cy="23507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1AB26981-48EB-3E3B-3665-7D760FD769EB}"/>
              </a:ext>
            </a:extLst>
          </p:cNvPr>
          <p:cNvSpPr/>
          <p:nvPr/>
        </p:nvSpPr>
        <p:spPr>
          <a:xfrm>
            <a:off x="1834445" y="4240073"/>
            <a:ext cx="221673" cy="23507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Organigramme : Connecteur 12">
            <a:extLst>
              <a:ext uri="{FF2B5EF4-FFF2-40B4-BE49-F238E27FC236}">
                <a16:creationId xmlns:a16="http://schemas.microsoft.com/office/drawing/2014/main" id="{8DD035A9-CD04-519F-D3E8-48D2B2E30E1E}"/>
              </a:ext>
            </a:extLst>
          </p:cNvPr>
          <p:cNvSpPr/>
          <p:nvPr/>
        </p:nvSpPr>
        <p:spPr>
          <a:xfrm>
            <a:off x="2083826" y="4245690"/>
            <a:ext cx="221673" cy="23507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Organigramme : Connecteur 13">
            <a:extLst>
              <a:ext uri="{FF2B5EF4-FFF2-40B4-BE49-F238E27FC236}">
                <a16:creationId xmlns:a16="http://schemas.microsoft.com/office/drawing/2014/main" id="{E401767A-C109-A3E3-8FE4-2FB08CFACE5D}"/>
              </a:ext>
            </a:extLst>
          </p:cNvPr>
          <p:cNvSpPr/>
          <p:nvPr/>
        </p:nvSpPr>
        <p:spPr>
          <a:xfrm>
            <a:off x="1585064" y="4240073"/>
            <a:ext cx="221673" cy="23507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Nuage 14">
            <a:extLst>
              <a:ext uri="{FF2B5EF4-FFF2-40B4-BE49-F238E27FC236}">
                <a16:creationId xmlns:a16="http://schemas.microsoft.com/office/drawing/2014/main" id="{FD704D44-04A9-0C39-5D55-B6E399CCA5A1}"/>
              </a:ext>
            </a:extLst>
          </p:cNvPr>
          <p:cNvSpPr/>
          <p:nvPr/>
        </p:nvSpPr>
        <p:spPr>
          <a:xfrm>
            <a:off x="1414703" y="1722714"/>
            <a:ext cx="1559918" cy="1149925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9AAE636-DA3E-8604-3FBD-E3EF67A22D59}"/>
              </a:ext>
            </a:extLst>
          </p:cNvPr>
          <p:cNvSpPr/>
          <p:nvPr/>
        </p:nvSpPr>
        <p:spPr>
          <a:xfrm>
            <a:off x="4993818" y="2872639"/>
            <a:ext cx="1252025" cy="2053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8E9800BA-CE37-6BE0-2052-1F6D964E89BE}"/>
              </a:ext>
            </a:extLst>
          </p:cNvPr>
          <p:cNvCxnSpPr>
            <a:cxnSpLocks/>
          </p:cNvCxnSpPr>
          <p:nvPr/>
        </p:nvCxnSpPr>
        <p:spPr>
          <a:xfrm>
            <a:off x="4993818" y="3664054"/>
            <a:ext cx="12520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Organigramme : Connecteur 17">
            <a:extLst>
              <a:ext uri="{FF2B5EF4-FFF2-40B4-BE49-F238E27FC236}">
                <a16:creationId xmlns:a16="http://schemas.microsoft.com/office/drawing/2014/main" id="{E414FC43-D013-19F9-1613-4D945D4EEC77}"/>
              </a:ext>
            </a:extLst>
          </p:cNvPr>
          <p:cNvSpPr/>
          <p:nvPr/>
        </p:nvSpPr>
        <p:spPr>
          <a:xfrm>
            <a:off x="5098473" y="4627903"/>
            <a:ext cx="221673" cy="23507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Organigramme : Connecteur 18">
            <a:extLst>
              <a:ext uri="{FF2B5EF4-FFF2-40B4-BE49-F238E27FC236}">
                <a16:creationId xmlns:a16="http://schemas.microsoft.com/office/drawing/2014/main" id="{293BE57D-A384-B5DB-8A0F-517B3E047FE7}"/>
              </a:ext>
            </a:extLst>
          </p:cNvPr>
          <p:cNvSpPr/>
          <p:nvPr/>
        </p:nvSpPr>
        <p:spPr>
          <a:xfrm>
            <a:off x="5508993" y="3942682"/>
            <a:ext cx="221673" cy="235071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Organigramme : Connecteur 19">
            <a:extLst>
              <a:ext uri="{FF2B5EF4-FFF2-40B4-BE49-F238E27FC236}">
                <a16:creationId xmlns:a16="http://schemas.microsoft.com/office/drawing/2014/main" id="{021541EB-2259-59DB-D410-7A34AFDE06B9}"/>
              </a:ext>
            </a:extLst>
          </p:cNvPr>
          <p:cNvSpPr/>
          <p:nvPr/>
        </p:nvSpPr>
        <p:spPr>
          <a:xfrm>
            <a:off x="5877418" y="4220399"/>
            <a:ext cx="221673" cy="235071"/>
          </a:xfrm>
          <a:prstGeom prst="flowChartConnec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9A317F8F-6FD4-26AB-A048-0F489D75B955}"/>
              </a:ext>
            </a:extLst>
          </p:cNvPr>
          <p:cNvSpPr/>
          <p:nvPr/>
        </p:nvSpPr>
        <p:spPr>
          <a:xfrm>
            <a:off x="4724400" y="4926522"/>
            <a:ext cx="1773382" cy="8528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Forme libre : forme 21">
            <a:extLst>
              <a:ext uri="{FF2B5EF4-FFF2-40B4-BE49-F238E27FC236}">
                <a16:creationId xmlns:a16="http://schemas.microsoft.com/office/drawing/2014/main" id="{94173F57-0FD6-7362-BFBA-86CCC2D66100}"/>
              </a:ext>
            </a:extLst>
          </p:cNvPr>
          <p:cNvSpPr/>
          <p:nvPr/>
        </p:nvSpPr>
        <p:spPr>
          <a:xfrm>
            <a:off x="5209310" y="1990484"/>
            <a:ext cx="4624671" cy="1526321"/>
          </a:xfrm>
          <a:custGeom>
            <a:avLst/>
            <a:gdLst>
              <a:gd name="connsiteX0" fmla="*/ 302053 w 4624671"/>
              <a:gd name="connsiteY0" fmla="*/ 861303 h 1526321"/>
              <a:gd name="connsiteX1" fmla="*/ 454453 w 4624671"/>
              <a:gd name="connsiteY1" fmla="*/ 16176 h 1526321"/>
              <a:gd name="connsiteX2" fmla="*/ 4624671 w 4624671"/>
              <a:gd name="connsiteY2" fmla="*/ 1526321 h 1526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24671" h="1526321">
                <a:moveTo>
                  <a:pt x="302053" y="861303"/>
                </a:moveTo>
                <a:cubicBezTo>
                  <a:pt x="18035" y="383321"/>
                  <a:pt x="-265983" y="-94660"/>
                  <a:pt x="454453" y="16176"/>
                </a:cubicBezTo>
                <a:cubicBezTo>
                  <a:pt x="1174889" y="127012"/>
                  <a:pt x="3853435" y="1237685"/>
                  <a:pt x="4624671" y="152632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Forme libre : forme 24">
            <a:extLst>
              <a:ext uri="{FF2B5EF4-FFF2-40B4-BE49-F238E27FC236}">
                <a16:creationId xmlns:a16="http://schemas.microsoft.com/office/drawing/2014/main" id="{6D47CE33-BDA3-FBD0-5225-0A5E820322D1}"/>
              </a:ext>
            </a:extLst>
          </p:cNvPr>
          <p:cNvSpPr/>
          <p:nvPr/>
        </p:nvSpPr>
        <p:spPr>
          <a:xfrm>
            <a:off x="5619829" y="2493010"/>
            <a:ext cx="4124878" cy="1400895"/>
          </a:xfrm>
          <a:custGeom>
            <a:avLst/>
            <a:gdLst>
              <a:gd name="connsiteX0" fmla="*/ 231750 w 4124878"/>
              <a:gd name="connsiteY0" fmla="*/ 375659 h 1400895"/>
              <a:gd name="connsiteX1" fmla="*/ 425714 w 4124878"/>
              <a:gd name="connsiteY1" fmla="*/ 57004 h 1400895"/>
              <a:gd name="connsiteX2" fmla="*/ 4124878 w 4124878"/>
              <a:gd name="connsiteY2" fmla="*/ 1400895 h 1400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24878" h="1400895">
                <a:moveTo>
                  <a:pt x="231750" y="375659"/>
                </a:moveTo>
                <a:cubicBezTo>
                  <a:pt x="4304" y="130895"/>
                  <a:pt x="-223141" y="-113869"/>
                  <a:pt x="425714" y="57004"/>
                </a:cubicBezTo>
                <a:cubicBezTo>
                  <a:pt x="1074569" y="227877"/>
                  <a:pt x="3362878" y="1174604"/>
                  <a:pt x="4124878" y="140089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Organigramme : Connecteur 27">
            <a:extLst>
              <a:ext uri="{FF2B5EF4-FFF2-40B4-BE49-F238E27FC236}">
                <a16:creationId xmlns:a16="http://schemas.microsoft.com/office/drawing/2014/main" id="{F0874176-3508-8A63-746A-978E08E3CE21}"/>
              </a:ext>
            </a:extLst>
          </p:cNvPr>
          <p:cNvSpPr/>
          <p:nvPr/>
        </p:nvSpPr>
        <p:spPr>
          <a:xfrm>
            <a:off x="5877418" y="2189018"/>
            <a:ext cx="368425" cy="357127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9" name="Organigramme : Connecteur 28">
            <a:extLst>
              <a:ext uri="{FF2B5EF4-FFF2-40B4-BE49-F238E27FC236}">
                <a16:creationId xmlns:a16="http://schemas.microsoft.com/office/drawing/2014/main" id="{74423461-ACFE-5EE4-8562-68657DE2D33E}"/>
              </a:ext>
            </a:extLst>
          </p:cNvPr>
          <p:cNvSpPr/>
          <p:nvPr/>
        </p:nvSpPr>
        <p:spPr>
          <a:xfrm>
            <a:off x="6089073" y="2231154"/>
            <a:ext cx="368425" cy="400283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0" name="Organigramme : Connecteur 29">
            <a:extLst>
              <a:ext uri="{FF2B5EF4-FFF2-40B4-BE49-F238E27FC236}">
                <a16:creationId xmlns:a16="http://schemas.microsoft.com/office/drawing/2014/main" id="{170D249D-7DE6-B90C-18C1-9213D980D97E}"/>
              </a:ext>
            </a:extLst>
          </p:cNvPr>
          <p:cNvSpPr/>
          <p:nvPr/>
        </p:nvSpPr>
        <p:spPr>
          <a:xfrm>
            <a:off x="6304085" y="2315659"/>
            <a:ext cx="368425" cy="357127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1" name="Organigramme : Connecteur 30">
            <a:extLst>
              <a:ext uri="{FF2B5EF4-FFF2-40B4-BE49-F238E27FC236}">
                <a16:creationId xmlns:a16="http://schemas.microsoft.com/office/drawing/2014/main" id="{D2871873-CC62-D6C6-CF4F-51DCEBA5863B}"/>
              </a:ext>
            </a:extLst>
          </p:cNvPr>
          <p:cNvSpPr/>
          <p:nvPr/>
        </p:nvSpPr>
        <p:spPr>
          <a:xfrm>
            <a:off x="6487018" y="2352815"/>
            <a:ext cx="368425" cy="357127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2" name="Organigramme : Connecteur 31">
            <a:extLst>
              <a:ext uri="{FF2B5EF4-FFF2-40B4-BE49-F238E27FC236}">
                <a16:creationId xmlns:a16="http://schemas.microsoft.com/office/drawing/2014/main" id="{D7511BF6-E40D-79AD-23B0-B3E979250CE7}"/>
              </a:ext>
            </a:extLst>
          </p:cNvPr>
          <p:cNvSpPr/>
          <p:nvPr/>
        </p:nvSpPr>
        <p:spPr>
          <a:xfrm>
            <a:off x="6683804" y="2426130"/>
            <a:ext cx="368425" cy="357127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3" name="Organigramme : Connecteur 32">
            <a:extLst>
              <a:ext uri="{FF2B5EF4-FFF2-40B4-BE49-F238E27FC236}">
                <a16:creationId xmlns:a16="http://schemas.microsoft.com/office/drawing/2014/main" id="{00CDF0AA-A880-2109-DD27-F387487CB7C4}"/>
              </a:ext>
            </a:extLst>
          </p:cNvPr>
          <p:cNvSpPr/>
          <p:nvPr/>
        </p:nvSpPr>
        <p:spPr>
          <a:xfrm>
            <a:off x="6898816" y="2499445"/>
            <a:ext cx="368425" cy="357127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Organigramme : Connecteur 33">
            <a:extLst>
              <a:ext uri="{FF2B5EF4-FFF2-40B4-BE49-F238E27FC236}">
                <a16:creationId xmlns:a16="http://schemas.microsoft.com/office/drawing/2014/main" id="{7DCBEEED-ACFE-BB8D-45B0-9C5E6F45DDCF}"/>
              </a:ext>
            </a:extLst>
          </p:cNvPr>
          <p:cNvSpPr/>
          <p:nvPr/>
        </p:nvSpPr>
        <p:spPr>
          <a:xfrm>
            <a:off x="7067898" y="2617731"/>
            <a:ext cx="368425" cy="357127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5" name="Organigramme : Connecteur 34">
            <a:extLst>
              <a:ext uri="{FF2B5EF4-FFF2-40B4-BE49-F238E27FC236}">
                <a16:creationId xmlns:a16="http://schemas.microsoft.com/office/drawing/2014/main" id="{FD6E775F-2ECE-C398-05D2-30674C4E519A}"/>
              </a:ext>
            </a:extLst>
          </p:cNvPr>
          <p:cNvSpPr/>
          <p:nvPr/>
        </p:nvSpPr>
        <p:spPr>
          <a:xfrm>
            <a:off x="7301915" y="2652004"/>
            <a:ext cx="368425" cy="357127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6" name="Organigramme : Connecteur 35">
            <a:extLst>
              <a:ext uri="{FF2B5EF4-FFF2-40B4-BE49-F238E27FC236}">
                <a16:creationId xmlns:a16="http://schemas.microsoft.com/office/drawing/2014/main" id="{CE8C2BBB-D6F8-21F0-17EA-4A41257A427C}"/>
              </a:ext>
            </a:extLst>
          </p:cNvPr>
          <p:cNvSpPr/>
          <p:nvPr/>
        </p:nvSpPr>
        <p:spPr>
          <a:xfrm>
            <a:off x="7442637" y="2796294"/>
            <a:ext cx="368425" cy="357127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7" name="Organigramme : Connecteur 36">
            <a:extLst>
              <a:ext uri="{FF2B5EF4-FFF2-40B4-BE49-F238E27FC236}">
                <a16:creationId xmlns:a16="http://schemas.microsoft.com/office/drawing/2014/main" id="{0E464EBE-C598-D3A2-72F5-DF28AC2D6895}"/>
              </a:ext>
            </a:extLst>
          </p:cNvPr>
          <p:cNvSpPr/>
          <p:nvPr/>
        </p:nvSpPr>
        <p:spPr>
          <a:xfrm>
            <a:off x="7693909" y="2830567"/>
            <a:ext cx="368425" cy="357127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8" name="Organigramme : Connecteur 37">
            <a:extLst>
              <a:ext uri="{FF2B5EF4-FFF2-40B4-BE49-F238E27FC236}">
                <a16:creationId xmlns:a16="http://schemas.microsoft.com/office/drawing/2014/main" id="{090E0CE3-51E2-9D19-39AE-F6A2216DBD31}"/>
              </a:ext>
            </a:extLst>
          </p:cNvPr>
          <p:cNvSpPr/>
          <p:nvPr/>
        </p:nvSpPr>
        <p:spPr>
          <a:xfrm>
            <a:off x="7885832" y="2904191"/>
            <a:ext cx="368425" cy="357127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42B1F32-1FCD-B3E7-9863-41CC859A193F}"/>
              </a:ext>
            </a:extLst>
          </p:cNvPr>
          <p:cNvSpPr/>
          <p:nvPr/>
        </p:nvSpPr>
        <p:spPr>
          <a:xfrm>
            <a:off x="9354911" y="3899580"/>
            <a:ext cx="1252025" cy="2053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8D64C5C0-543F-0064-8B33-E3E6FF3022B0}"/>
              </a:ext>
            </a:extLst>
          </p:cNvPr>
          <p:cNvCxnSpPr>
            <a:cxnSpLocks/>
          </p:cNvCxnSpPr>
          <p:nvPr/>
        </p:nvCxnSpPr>
        <p:spPr>
          <a:xfrm>
            <a:off x="9354911" y="4739485"/>
            <a:ext cx="12520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818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</Words>
  <Application>Microsoft Office PowerPoint</Application>
  <PresentationFormat>Grand écran</PresentationFormat>
  <Paragraphs>11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Procédé de sédimentation </vt:lpstr>
      <vt:lpstr>Sédimentation </vt:lpstr>
      <vt:lpstr>Décantation </vt:lpstr>
      <vt:lpstr>Filtration </vt:lpstr>
      <vt:lpstr>Évaporation                      Distillation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Procédé de sédimentation</dc:title>
  <dc:creator>jquigley39 Jason</dc:creator>
  <cp:lastModifiedBy>jquigley39 Jason</cp:lastModifiedBy>
  <cp:revision>1</cp:revision>
  <dcterms:created xsi:type="dcterms:W3CDTF">2022-12-20T20:05:02Z</dcterms:created>
  <dcterms:modified xsi:type="dcterms:W3CDTF">2022-12-20T20:50:33Z</dcterms:modified>
</cp:coreProperties>
</file>