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0.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809B90-FAD3-4220-A2D8-2390A3099F96}" v="53" dt="2022-12-15T17:14:42.233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microsoft.com/office/2015/10/relationships/revisionInfo" Target="revisionInfo.xml" /><Relationship Id="rId9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Relationship Id="rId4" Type="http://schemas.openxmlformats.org/officeDocument/2006/relationships/hyperlink" Target="http://10.54.10.10/UserCheck/PortalMain?IID={2BDFC236-7293-EE4B-F494-CF5E89FA13C4}&amp;origUrl=" TargetMode="External" /><Relationship Id="rId5" Type="http://schemas.openxmlformats.org/officeDocument/2006/relationships/image" Target="../media/image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cs typeface="Calibri Light"/>
              </a:rPr>
              <a:t>Alfred Nobel</a:t>
            </a:r>
            <a:endParaRPr lang="en-US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404E965-AEA2-2481-CA53-F01C8D78BC2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1" b="12877"/>
          <a:stretch>
            <a:fillRect/>
          </a:stretch>
        </p:blipFill>
        <p:spPr>
          <a:xfrm>
            <a:off x="6229215" y="10"/>
            <a:ext cx="5962785" cy="6857990"/>
          </a:xfrm>
          <a:custGeom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graphicFrame>
        <p:nvGraphicFramePr>
          <p:cNvPr id="10" name="New Table"/>
          <p:cNvGraphicFramePr>
            <a:graphicFrameLocks noGrp="1"/>
          </p:cNvGraphicFramePr>
          <p:nvPr/>
        </p:nvGraphicFramePr>
        <p:xfrm>
          <a:off x="0" y="6438900"/>
          <a:ext cx="12192000" cy="365760"/>
        </p:xfrm>
        <a:graphic>
          <a:graphicData uri="http://schemas.openxmlformats.org/drawingml/2006/table">
            <a:tbl>
              <a:tblPr firstRow="1" bandRow="1">
                <a:solidFill>
                  <a:srgbClr val="F6F6F6">
                    <a:alpha val="29412"/>
                  </a:srgbClr>
                </a:solidFill>
                <a:tableStyleId>{5C22544A-7EE6-4342-B048-85BDC9FD1C3A}</a:tableStyleId>
              </a:tblPr>
              <a:tblGrid>
                <a:gridCol w="419100"/>
                <a:gridCol w="9829800"/>
                <a:gridCol w="419100"/>
                <a:gridCol w="1524000"/>
              </a:tblGrid>
              <a:tr h="190500">
                <a:tc>
                  <a:txBody>
                    <a:bodyPr/>
                    <a:lstStyle/>
                    <a:p/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400" b="1">
                          <a:solidFill>
                            <a:srgbClr val="000000"/>
                          </a:solidFill>
                          <a:latin typeface="Arial"/>
                        </a:rPr>
                        <a:t>Check Point Threat Extraction Secured This Document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400">
                          <a:solidFill>
                            <a:srgbClr val="000000"/>
                          </a:solidFill>
                          <a:latin typeface="Arial"/>
                          <a:hlinkClick r:id="rId4"/>
                        </a:rPr>
                        <a:t>Get Original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11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0414000" y="6471920"/>
            <a:ext cx="2540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FC9B80-93C7-4A8E-80F9-67E218482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1D39D31-4CCD-4B76-9350-5B4F35B7E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414000"/>
          </a:xfrm>
          <a:custGeom>
            <a:gdLst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82228 w 12192000"/>
              <a:gd name="connsiteY19" fmla="*/ 2811706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2192000" h="3414000">
                <a:moveTo>
                  <a:pt x="0" y="0"/>
                </a:moveTo>
                <a:lnTo>
                  <a:pt x="12192000" y="0"/>
                </a:lnTo>
                <a:lnTo>
                  <a:pt x="12192000" y="3363677"/>
                </a:lnTo>
                <a:lnTo>
                  <a:pt x="12141171" y="3348643"/>
                </a:lnTo>
                <a:cubicBezTo>
                  <a:pt x="12130340" y="3352656"/>
                  <a:pt x="12120137" y="3342208"/>
                  <a:pt x="12096804" y="3337419"/>
                </a:cubicBezTo>
                <a:cubicBezTo>
                  <a:pt x="12073471" y="3332630"/>
                  <a:pt x="12025984" y="3353421"/>
                  <a:pt x="12001172" y="3319906"/>
                </a:cubicBezTo>
                <a:cubicBezTo>
                  <a:pt x="11931984" y="3317322"/>
                  <a:pt x="11987030" y="3316977"/>
                  <a:pt x="11929171" y="3326226"/>
                </a:cubicBezTo>
                <a:cubicBezTo>
                  <a:pt x="11931062" y="3332410"/>
                  <a:pt x="11821861" y="3285262"/>
                  <a:pt x="11820782" y="3289139"/>
                </a:cubicBezTo>
                <a:lnTo>
                  <a:pt x="11760586" y="3251827"/>
                </a:lnTo>
                <a:cubicBezTo>
                  <a:pt x="11725035" y="3246909"/>
                  <a:pt x="11677570" y="3253905"/>
                  <a:pt x="11653933" y="3237073"/>
                </a:cubicBezTo>
                <a:cubicBezTo>
                  <a:pt x="11648284" y="3237361"/>
                  <a:pt x="11597503" y="3198993"/>
                  <a:pt x="11577355" y="3211512"/>
                </a:cubicBezTo>
                <a:cubicBezTo>
                  <a:pt x="11529762" y="3203503"/>
                  <a:pt x="11537361" y="3169633"/>
                  <a:pt x="11462173" y="3157413"/>
                </a:cubicBezTo>
                <a:cubicBezTo>
                  <a:pt x="11410782" y="3145332"/>
                  <a:pt x="11394963" y="3124923"/>
                  <a:pt x="11336983" y="3096805"/>
                </a:cubicBezTo>
                <a:cubicBezTo>
                  <a:pt x="11307545" y="3084857"/>
                  <a:pt x="11278574" y="3101437"/>
                  <a:pt x="11255758" y="3091685"/>
                </a:cubicBezTo>
                <a:cubicBezTo>
                  <a:pt x="11232943" y="3081933"/>
                  <a:pt x="11238810" y="3066090"/>
                  <a:pt x="11200090" y="3038291"/>
                </a:cubicBezTo>
                <a:cubicBezTo>
                  <a:pt x="11153789" y="3006660"/>
                  <a:pt x="11084773" y="2967348"/>
                  <a:pt x="11053220" y="2918932"/>
                </a:cubicBezTo>
                <a:cubicBezTo>
                  <a:pt x="11009753" y="2888387"/>
                  <a:pt x="10991742" y="2867291"/>
                  <a:pt x="10939288" y="2855023"/>
                </a:cubicBezTo>
                <a:cubicBezTo>
                  <a:pt x="10775958" y="2834655"/>
                  <a:pt x="10755286" y="2847290"/>
                  <a:pt x="10744450" y="2833410"/>
                </a:cubicBezTo>
                <a:cubicBezTo>
                  <a:pt x="10732967" y="2835610"/>
                  <a:pt x="10488076" y="2783584"/>
                  <a:pt x="10343114" y="2798726"/>
                </a:cubicBezTo>
                <a:cubicBezTo>
                  <a:pt x="10237708" y="2801066"/>
                  <a:pt x="10137651" y="2840908"/>
                  <a:pt x="10082228" y="2811706"/>
                </a:cubicBezTo>
                <a:cubicBezTo>
                  <a:pt x="10002977" y="2836117"/>
                  <a:pt x="10065027" y="2834240"/>
                  <a:pt x="9724642" y="2837965"/>
                </a:cubicBezTo>
                <a:cubicBezTo>
                  <a:pt x="9384257" y="2841690"/>
                  <a:pt x="8208254" y="2743821"/>
                  <a:pt x="8039917" y="2834055"/>
                </a:cubicBezTo>
                <a:cubicBezTo>
                  <a:pt x="7683020" y="2867979"/>
                  <a:pt x="7380768" y="2943417"/>
                  <a:pt x="6923165" y="2920979"/>
                </a:cubicBezTo>
                <a:cubicBezTo>
                  <a:pt x="5970797" y="2826377"/>
                  <a:pt x="4381148" y="3024063"/>
                  <a:pt x="3308916" y="3049911"/>
                </a:cubicBezTo>
                <a:cubicBezTo>
                  <a:pt x="2539230" y="3090131"/>
                  <a:pt x="2490112" y="3162141"/>
                  <a:pt x="2279650" y="3187700"/>
                </a:cubicBezTo>
                <a:cubicBezTo>
                  <a:pt x="2069188" y="3213259"/>
                  <a:pt x="2113875" y="3207496"/>
                  <a:pt x="2046142" y="3203263"/>
                </a:cubicBezTo>
                <a:cubicBezTo>
                  <a:pt x="1978409" y="3199030"/>
                  <a:pt x="1916122" y="3198915"/>
                  <a:pt x="1835150" y="3200400"/>
                </a:cubicBezTo>
                <a:cubicBezTo>
                  <a:pt x="1728778" y="3151085"/>
                  <a:pt x="1655086" y="3208292"/>
                  <a:pt x="1560312" y="3212173"/>
                </a:cubicBezTo>
                <a:cubicBezTo>
                  <a:pt x="1488788" y="3201117"/>
                  <a:pt x="1381396" y="3228826"/>
                  <a:pt x="1304604" y="3185587"/>
                </a:cubicBezTo>
                <a:cubicBezTo>
                  <a:pt x="1214758" y="3240983"/>
                  <a:pt x="1240861" y="3204815"/>
                  <a:pt x="1160924" y="3219675"/>
                </a:cubicBezTo>
                <a:cubicBezTo>
                  <a:pt x="1120940" y="3215838"/>
                  <a:pt x="1029088" y="3185515"/>
                  <a:pt x="909691" y="3216917"/>
                </a:cubicBezTo>
                <a:cubicBezTo>
                  <a:pt x="894584" y="3261614"/>
                  <a:pt x="794971" y="3221232"/>
                  <a:pt x="764022" y="3235844"/>
                </a:cubicBezTo>
                <a:cubicBezTo>
                  <a:pt x="713144" y="3261930"/>
                  <a:pt x="769147" y="3237497"/>
                  <a:pt x="701916" y="3250221"/>
                </a:cubicBezTo>
                <a:cubicBezTo>
                  <a:pt x="644189" y="3215026"/>
                  <a:pt x="469866" y="3373155"/>
                  <a:pt x="408703" y="3323459"/>
                </a:cubicBezTo>
                <a:cubicBezTo>
                  <a:pt x="401506" y="3343302"/>
                  <a:pt x="389128" y="3337529"/>
                  <a:pt x="369867" y="3339093"/>
                </a:cubicBezTo>
                <a:cubicBezTo>
                  <a:pt x="365490" y="3372373"/>
                  <a:pt x="330308" y="3346613"/>
                  <a:pt x="318912" y="3367911"/>
                </a:cubicBezTo>
                <a:cubicBezTo>
                  <a:pt x="256532" y="3381125"/>
                  <a:pt x="186613" y="3396059"/>
                  <a:pt x="119549" y="3404650"/>
                </a:cubicBezTo>
                <a:lnTo>
                  <a:pt x="0" y="3414000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5306E64-E868-4378-9486-393C92BC8B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14187" y="1598654"/>
            <a:ext cx="3707642" cy="2547852"/>
          </a:xfrm>
          <a:custGeom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BB0594D-CFCF-E2DB-333E-16B5A4802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253" y="1813759"/>
            <a:ext cx="3371511" cy="2117643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46397E0-ADFC-4B92-B60C-7861F0210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70112" y="1598654"/>
            <a:ext cx="3707642" cy="2547852"/>
          </a:xfrm>
          <a:custGeom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5" descr="A picture containing graphical user interface  Description automatically generated">
            <a:extLst>
              <a:ext uri="{FF2B5EF4-FFF2-40B4-BE49-F238E27FC236}">
                <a16:creationId xmlns:a16="http://schemas.microsoft.com/office/drawing/2014/main" id="{0F996C74-6CB1-D165-F9EB-92D502258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865" y="2058570"/>
            <a:ext cx="3374136" cy="162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CD56-7667-51B2-7F63-569B02893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733" y="4524232"/>
            <a:ext cx="8898340" cy="162408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Suédois</a:t>
            </a:r>
          </a:p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1833-1896</a:t>
            </a:r>
          </a:p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Dynamite</a:t>
            </a:r>
          </a:p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Prix nobel</a:t>
            </a:r>
          </a:p>
        </p:txBody>
      </p:sp>
    </p:spTree>
    <p:extLst>
      <p:ext uri="{BB962C8B-B14F-4D97-AF65-F5344CB8AC3E}">
        <p14:creationId xmlns:p14="http://schemas.microsoft.com/office/powerpoint/2010/main" val="137770748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OS" val="Unix 3.10.0.957"/>
  <p:tag name="AS_RELEASE_DATE" val="2020.02.29"/>
  <p:tag name="AS_TITLE" val="Aspose.Slides for Java"/>
  <p:tag name="AS_VERSION" val="20.2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Widescreen</PresentationFormat>
  <Paragraphs>5</Paragraphs>
  <Slides>2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6">
      <vt:lpstr>Arial</vt:lpstr>
      <vt:lpstr>Calibri Light</vt:lpstr>
      <vt:lpstr>Calibri</vt:lpstr>
      <vt:lpstr>office theme</vt:lpstr>
      <vt:lpstr>Alfred Nobel</vt:lpstr>
      <vt:lpstr>PowerPoint Presentation</vt:lpstr>
    </vt:vector>
  </TitlesOfParts>
  <LinksUpToDate>0</LinksUpToDate>
  <SharedDoc>0</SharedDoc>
  <HyperlinksChanged>0</HyperlinksChanged>
  <Application>Aspose.Slides for Java</Application>
  <AppVersion>20.0200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cp:revision>18</cp:revision>
  <dcterms:created xsi:type="dcterms:W3CDTF">2022-12-15T17:12:25Z</dcterms:created>
  <dcterms:modified xsi:type="dcterms:W3CDTF">2023-02-02T16:58:22Z</dcterms:modified>
</cp:coreProperties>
</file>